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07" r:id="rId4"/>
    <p:sldMasterId id="2147484265" r:id="rId5"/>
    <p:sldMasterId id="2147484271" r:id="rId6"/>
  </p:sldMasterIdLst>
  <p:notesMasterIdLst>
    <p:notesMasterId r:id="rId16"/>
  </p:notesMasterIdLst>
  <p:handoutMasterIdLst>
    <p:handoutMasterId r:id="rId17"/>
  </p:handoutMasterIdLst>
  <p:sldIdLst>
    <p:sldId id="1207" r:id="rId7"/>
    <p:sldId id="1422" r:id="rId8"/>
    <p:sldId id="1424" r:id="rId9"/>
    <p:sldId id="1425" r:id="rId10"/>
    <p:sldId id="1371" r:id="rId11"/>
    <p:sldId id="1420" r:id="rId12"/>
    <p:sldId id="1421" r:id="rId13"/>
    <p:sldId id="1419" r:id="rId14"/>
    <p:sldId id="1423" r:id="rId15"/>
  </p:sldIdLst>
  <p:sldSz cx="12436475" cy="6994525"/>
  <p:notesSz cx="9309100" cy="70231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vOps" id="{37815CD1-7524-424F-985B-51C7DE8083D7}">
          <p14:sldIdLst>
            <p14:sldId id="1207"/>
            <p14:sldId id="1422"/>
            <p14:sldId id="1424"/>
            <p14:sldId id="1425"/>
            <p14:sldId id="1371"/>
            <p14:sldId id="1420"/>
            <p14:sldId id="1421"/>
            <p14:sldId id="1419"/>
            <p14:sldId id="1423"/>
          </p14:sldIdLst>
        </p14:section>
        <p14:section name="Appendix" id="{34816612-D37F-461B-942E-2C4807DD9376}">
          <p14:sldIdLst/>
        </p14:section>
      </p14:sectionLst>
    </p:ext>
    <p:ext uri="{EFAFB233-063F-42B5-8137-9DF3F51BA10A}">
      <p15:sldGuideLst xmlns:p15="http://schemas.microsoft.com/office/powerpoint/2012/main">
        <p15:guide id="1" orient="horz" pos="2203" userDrawn="1">
          <p15:clr>
            <a:srgbClr val="A4A3A4"/>
          </p15:clr>
        </p15:guide>
        <p15:guide id="2" pos="3917" userDrawn="1">
          <p15:clr>
            <a:srgbClr val="A4A3A4"/>
          </p15:clr>
        </p15:guide>
      </p15:sldGuideLst>
    </p:ext>
    <p:ext uri="{2D200454-40CA-4A62-9FC3-DE9A4176ACB9}">
      <p15:notesGuideLst xmlns:p15="http://schemas.microsoft.com/office/powerpoint/2012/main">
        <p15:guide id="1" orient="horz" pos="2212" userDrawn="1">
          <p15:clr>
            <a:srgbClr val="A4A3A4"/>
          </p15:clr>
        </p15:guide>
        <p15:guide id="2" pos="2932"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David" initials="D" lastIdx="2" clrIdx="2">
    <p:extLst>
      <p:ext uri="{19B8F6BF-5375-455C-9EA6-DF929625EA0E}">
        <p15:presenceInfo xmlns:p15="http://schemas.microsoft.com/office/powerpoint/2012/main" userId="David" providerId="None"/>
      </p:ext>
    </p:extLst>
  </p:cmAuthor>
  <p:cmAuthor id="3" name="David Tesar" initials="DT" lastIdx="3" clrIdx="3">
    <p:extLst>
      <p:ext uri="{19B8F6BF-5375-455C-9EA6-DF929625EA0E}">
        <p15:presenceInfo xmlns:p15="http://schemas.microsoft.com/office/powerpoint/2012/main" userId="7f630f19a2a2ea5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8217A"/>
    <a:srgbClr val="008272"/>
    <a:srgbClr val="0072C6"/>
    <a:srgbClr val="F6931A"/>
    <a:srgbClr val="C02DA2"/>
    <a:srgbClr val="1C1834"/>
    <a:srgbClr val="140E31"/>
    <a:srgbClr val="DCDCDC"/>
    <a:srgbClr val="050708"/>
    <a:srgbClr val="1626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241" autoAdjust="0"/>
    <p:restoredTop sz="65465" autoAdjust="0"/>
  </p:normalViewPr>
  <p:slideViewPr>
    <p:cSldViewPr snapToGrid="0" snapToObjects="1">
      <p:cViewPr varScale="1">
        <p:scale>
          <a:sx n="73" d="100"/>
          <a:sy n="73" d="100"/>
        </p:scale>
        <p:origin x="2016" y="72"/>
      </p:cViewPr>
      <p:guideLst>
        <p:guide orient="horz" pos="2203"/>
        <p:guide pos="3917"/>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0"/>
    </p:cViewPr>
  </p:sorterViewPr>
  <p:notesViewPr>
    <p:cSldViewPr snapToGrid="0" snapToObjects="1" showGuides="1">
      <p:cViewPr varScale="1">
        <p:scale>
          <a:sx n="89" d="100"/>
          <a:sy n="89" d="100"/>
        </p:scale>
        <p:origin x="2154" y="72"/>
      </p:cViewPr>
      <p:guideLst>
        <p:guide orient="horz" pos="2212"/>
        <p:guide pos="2932"/>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slide" Target="slides/slide9.xml"/><Relationship Id="rId10" Type="http://schemas.openxmlformats.org/officeDocument/2006/relationships/slide" Target="slides/slide4.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1" y="0"/>
            <a:ext cx="4033943" cy="351155"/>
          </a:xfrm>
          <a:prstGeom prst="rect">
            <a:avLst/>
          </a:prstGeom>
        </p:spPr>
        <p:txBody>
          <a:bodyPr vert="horz" lIns="93324" tIns="46662" rIns="93324" bIns="46662" rtlCol="0"/>
          <a:lstStyle>
            <a:lvl1pPr algn="l">
              <a:defRPr sz="1200"/>
            </a:lvl1pPr>
          </a:lstStyle>
          <a:p>
            <a:r>
              <a:rPr lang="en-US" dirty="0"/>
              <a:t>One Marketing Template</a:t>
            </a:r>
          </a:p>
          <a:p>
            <a:endParaRPr lang="en-US" dirty="0">
              <a:latin typeface="Segoe UI" pitchFamily="34" charset="0"/>
            </a:endParaRPr>
          </a:p>
        </p:txBody>
      </p:sp>
      <p:sp>
        <p:nvSpPr>
          <p:cNvPr id="7" name="Date Placeholder 6"/>
          <p:cNvSpPr>
            <a:spLocks noGrp="1"/>
          </p:cNvSpPr>
          <p:nvPr>
            <p:ph type="dt" sz="quarter" idx="1"/>
          </p:nvPr>
        </p:nvSpPr>
        <p:spPr>
          <a:xfrm>
            <a:off x="5273004" y="0"/>
            <a:ext cx="4033943" cy="351155"/>
          </a:xfrm>
          <a:prstGeom prst="rect">
            <a:avLst/>
          </a:prstGeom>
        </p:spPr>
        <p:txBody>
          <a:bodyPr vert="horz" lIns="93324" tIns="46662" rIns="93324" bIns="46662" rtlCol="0"/>
          <a:lstStyle>
            <a:lvl1pPr algn="r">
              <a:defRPr sz="1200"/>
            </a:lvl1pPr>
          </a:lstStyle>
          <a:p>
            <a:fld id="{DE219B1A-AE41-483B-A766-69B9363DDA6A}" type="datetimeFigureOut">
              <a:rPr lang="en-US" smtClean="0">
                <a:latin typeface="Segoe UI" pitchFamily="34" charset="0"/>
              </a:rPr>
              <a:t>8/17/2016</a:t>
            </a:fld>
            <a:endParaRPr lang="en-US" dirty="0">
              <a:latin typeface="Segoe UI" pitchFamily="34" charset="0"/>
            </a:endParaRPr>
          </a:p>
        </p:txBody>
      </p:sp>
      <p:sp>
        <p:nvSpPr>
          <p:cNvPr id="8" name="Footer Placeholder 7"/>
          <p:cNvSpPr>
            <a:spLocks noGrp="1"/>
          </p:cNvSpPr>
          <p:nvPr>
            <p:ph type="ftr" sz="quarter" idx="2"/>
          </p:nvPr>
        </p:nvSpPr>
        <p:spPr>
          <a:xfrm>
            <a:off x="0" y="6670726"/>
            <a:ext cx="7866190" cy="255328"/>
          </a:xfrm>
          <a:prstGeom prst="rect">
            <a:avLst/>
          </a:prstGeom>
        </p:spPr>
        <p:txBody>
          <a:bodyPr vert="horz" lIns="93324" tIns="46662" rIns="93324" bIns="46662" rtlCol="0" anchor="b"/>
          <a:lstStyle>
            <a:lvl1pPr algn="l">
              <a:defRPr sz="1200"/>
            </a:lvl1pPr>
          </a:lstStyle>
          <a:p>
            <a:pPr marL="406671" defTabSz="93292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marL="406671" defTabSz="93292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7850674" y="6670726"/>
            <a:ext cx="1456271" cy="351155"/>
          </a:xfrm>
          <a:prstGeom prst="rect">
            <a:avLst/>
          </a:prstGeom>
        </p:spPr>
        <p:txBody>
          <a:bodyPr vert="horz" lIns="93324" tIns="46662" rIns="93324" bIns="46662" rtlCol="0" anchor="b"/>
          <a:lstStyle>
            <a:lvl1pPr algn="r">
              <a:defRPr sz="1200"/>
            </a:lvl1pPr>
          </a:lstStyle>
          <a:p>
            <a:fld id="{0EC9E9D6-92A0-482B-A603-C9BA7FFB8190}" type="slidenum">
              <a:rPr lang="en-US" smtClean="0">
                <a:latin typeface="Segoe UI" pitchFamily="34" charset="0"/>
              </a:rPr>
              <a:t>‹Nº›</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2.jpg>
</file>

<file path=ppt/media/image3.jp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1" y="0"/>
            <a:ext cx="4033943" cy="351155"/>
          </a:xfrm>
          <a:prstGeom prst="rect">
            <a:avLst/>
          </a:prstGeom>
        </p:spPr>
        <p:txBody>
          <a:bodyPr vert="horz" lIns="93324" tIns="46662" rIns="93324" bIns="46662" rtlCol="0"/>
          <a:lstStyle>
            <a:lvl1pPr algn="l">
              <a:defRPr sz="1200">
                <a:latin typeface="Segoe UI" pitchFamily="34" charset="0"/>
              </a:defRPr>
            </a:lvl1pPr>
          </a:lstStyle>
          <a:p>
            <a:r>
              <a:rPr lang="en-US" dirty="0"/>
              <a:t>One Marketing Template</a:t>
            </a:r>
          </a:p>
          <a:p>
            <a:endParaRPr lang="en-US" dirty="0"/>
          </a:p>
        </p:txBody>
      </p:sp>
      <p:sp>
        <p:nvSpPr>
          <p:cNvPr id="9" name="Slide Image Placeholder 8"/>
          <p:cNvSpPr>
            <a:spLocks noGrp="1" noRot="1" noChangeAspect="1"/>
          </p:cNvSpPr>
          <p:nvPr>
            <p:ph type="sldImg" idx="2"/>
          </p:nvPr>
        </p:nvSpPr>
        <p:spPr>
          <a:xfrm>
            <a:off x="2312988" y="527050"/>
            <a:ext cx="4683125" cy="2633663"/>
          </a:xfrm>
          <a:prstGeom prst="rect">
            <a:avLst/>
          </a:prstGeom>
          <a:noFill/>
          <a:ln w="12700">
            <a:solidFill>
              <a:prstClr val="black"/>
            </a:solidFill>
          </a:ln>
        </p:spPr>
        <p:txBody>
          <a:bodyPr vert="horz" lIns="93324" tIns="46662" rIns="93324" bIns="46662" rtlCol="0" anchor="ctr"/>
          <a:lstStyle/>
          <a:p>
            <a:endParaRPr lang="en-US" dirty="0"/>
          </a:p>
        </p:txBody>
      </p:sp>
      <p:sp>
        <p:nvSpPr>
          <p:cNvPr id="10" name="Footer Placeholder 9"/>
          <p:cNvSpPr>
            <a:spLocks noGrp="1"/>
          </p:cNvSpPr>
          <p:nvPr>
            <p:ph type="ftr" sz="quarter" idx="4"/>
          </p:nvPr>
        </p:nvSpPr>
        <p:spPr>
          <a:xfrm>
            <a:off x="0" y="6671945"/>
            <a:ext cx="8036856" cy="273400"/>
          </a:xfrm>
          <a:prstGeom prst="rect">
            <a:avLst/>
          </a:prstGeom>
        </p:spPr>
        <p:txBody>
          <a:bodyPr vert="horz" lIns="93324" tIns="46662" rIns="93324" bIns="46662" rtlCol="0" anchor="b"/>
          <a:lstStyle>
            <a:lvl1pPr marL="583273" indent="0" algn="l">
              <a:defRPr sz="1200"/>
            </a:lvl1p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5273004" y="0"/>
            <a:ext cx="4033943" cy="351155"/>
          </a:xfrm>
          <a:prstGeom prst="rect">
            <a:avLst/>
          </a:prstGeom>
        </p:spPr>
        <p:txBody>
          <a:bodyPr vert="horz" lIns="93324" tIns="46662" rIns="93324" bIns="46662" rtlCol="0"/>
          <a:lstStyle>
            <a:lvl1pPr algn="r">
              <a:defRPr sz="1200">
                <a:latin typeface="Segoe UI" pitchFamily="34" charset="0"/>
              </a:defRPr>
            </a:lvl1pPr>
          </a:lstStyle>
          <a:p>
            <a:fld id="{D51B1278-D92B-4AF3-A9C1-71DD298190CE}" type="datetimeFigureOut">
              <a:rPr lang="en-US" smtClean="0"/>
              <a:pPr/>
              <a:t>8/17/2016</a:t>
            </a:fld>
            <a:endParaRPr lang="en-US" dirty="0"/>
          </a:p>
        </p:txBody>
      </p:sp>
      <p:sp>
        <p:nvSpPr>
          <p:cNvPr id="12" name="Notes Placeholder 11"/>
          <p:cNvSpPr>
            <a:spLocks noGrp="1"/>
          </p:cNvSpPr>
          <p:nvPr>
            <p:ph type="body" sz="quarter" idx="3"/>
          </p:nvPr>
        </p:nvSpPr>
        <p:spPr>
          <a:xfrm>
            <a:off x="930910" y="3335973"/>
            <a:ext cx="7447280" cy="3160395"/>
          </a:xfrm>
          <a:prstGeom prst="rect">
            <a:avLst/>
          </a:prstGeom>
        </p:spPr>
        <p:txBody>
          <a:bodyPr vert="horz" lIns="93324" tIns="46662" rIns="93324" bIns="4666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8021340" y="6670726"/>
            <a:ext cx="1285605" cy="351155"/>
          </a:xfrm>
          <a:prstGeom prst="rect">
            <a:avLst/>
          </a:prstGeom>
        </p:spPr>
        <p:txBody>
          <a:bodyPr vert="horz" lIns="93324" tIns="46662" rIns="93324" bIns="46662" rtlCol="0" anchor="b"/>
          <a:lstStyle>
            <a:lvl1pPr algn="r">
              <a:defRPr sz="1200">
                <a:latin typeface="Segoe UI" pitchFamily="34" charset="0"/>
              </a:defRPr>
            </a:lvl1pPr>
          </a:lstStyle>
          <a:p>
            <a:fld id="{B4008EB6-D09E-4580-8CD6-DDB14511944F}" type="slidenum">
              <a:rPr lang="en-US" smtClean="0"/>
              <a:pPr/>
              <a:t>‹Nº›</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7D6E7FF-31A8-4898-8B67-71AE35B2AA65}" type="datetime1">
              <a:rPr lang="en-US" smtClean="0"/>
              <a:t>8/17/2016</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40445167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70A44DA-14D3-4312-BD8C-2A308641D6B4}" type="datetime1">
              <a:rPr lang="en-US" smtClean="0"/>
              <a:t>8/17/2016</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7926481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70A44DA-14D3-4312-BD8C-2A308641D6B4}" type="datetime1">
              <a:rPr lang="en-US" smtClean="0"/>
              <a:t>8/17/2016</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9871478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70A44DA-14D3-4312-BD8C-2A308641D6B4}" type="datetime1">
              <a:rPr lang="en-US" smtClean="0"/>
              <a:t>8/17/2016</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27461558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70A44DA-14D3-4312-BD8C-2A308641D6B4}" type="datetime1">
              <a:rPr lang="en-US" smtClean="0"/>
              <a:t>8/17/2016</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29022171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70A44DA-14D3-4312-BD8C-2A308641D6B4}" type="datetime1">
              <a:rPr lang="en-US" smtClean="0"/>
              <a:t>8/17/2016</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2427853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70A44DA-14D3-4312-BD8C-2A308641D6B4}" type="datetime1">
              <a:rPr lang="en-US" smtClean="0"/>
              <a:t>8/17/2016</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7963345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70A44DA-14D3-4312-BD8C-2A308641D6B4}" type="datetime1">
              <a:rPr lang="en-US" smtClean="0"/>
              <a:t>8/17/2016</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8448657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70A44DA-14D3-4312-BD8C-2A308641D6B4}" type="datetime1">
              <a:rPr lang="en-US" smtClean="0"/>
              <a:t>8/17/2016</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2234855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pic>
        <p:nvPicPr>
          <p:cNvPr id="4" name="Picture 4"/>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invGray">
          <a:xfrm>
            <a:off x="458788" y="481013"/>
            <a:ext cx="1736725"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4"/>
          <p:cNvSpPr>
            <a:spLocks noGrp="1"/>
          </p:cNvSpPr>
          <p:nvPr>
            <p:ph type="body" sz="quarter" idx="12"/>
          </p:nvPr>
        </p:nvSpPr>
        <p:spPr>
          <a:xfrm>
            <a:off x="276540" y="3954457"/>
            <a:ext cx="6399213" cy="1830388"/>
          </a:xfrm>
          <a:noFill/>
        </p:spPr>
        <p:txBody>
          <a:bodyPr tIns="109728"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Click to edit Master text styles</a:t>
            </a:r>
          </a:p>
        </p:txBody>
      </p:sp>
      <p:sp>
        <p:nvSpPr>
          <p:cNvPr id="9" name="Title 1"/>
          <p:cNvSpPr>
            <a:spLocks noGrp="1"/>
          </p:cNvSpPr>
          <p:nvPr>
            <p:ph type="title"/>
          </p:nvPr>
        </p:nvSpPr>
        <p:spPr>
          <a:xfrm>
            <a:off x="274703" y="2117165"/>
            <a:ext cx="10058336" cy="1837298"/>
          </a:xfrm>
          <a:noFill/>
        </p:spPr>
        <p:txBody>
          <a:bodyPr anchorCtr="0"/>
          <a:lstStyle>
            <a:lvl1pPr>
              <a:defRPr sz="6000" spc="-100" baseline="0">
                <a:solidFill>
                  <a:schemeClr val="tx2"/>
                </a:solidFill>
              </a:defRPr>
            </a:lvl1pPr>
          </a:lstStyle>
          <a:p>
            <a:r>
              <a:rPr lang="en-US" dirty="0"/>
              <a:t>Click to edit Master title style</a:t>
            </a:r>
          </a:p>
        </p:txBody>
      </p:sp>
    </p:spTree>
    <p:extLst>
      <p:ext uri="{BB962C8B-B14F-4D97-AF65-F5344CB8AC3E}">
        <p14:creationId xmlns:p14="http://schemas.microsoft.com/office/powerpoint/2010/main" val="3744130539"/>
      </p:ext>
    </p:extLst>
  </p:cSld>
  <p:clrMapOvr>
    <a:masterClrMapping/>
  </p:clrMapOvr>
  <p:transition spd="slow"/>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rgbClr val="F3842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1831975"/>
          </a:xfrm>
          <a:noFill/>
        </p:spPr>
        <p:txBody>
          <a:bodyPr anchorCtr="0"/>
          <a:lstStyle>
            <a:lvl1pPr>
              <a:defRPr sz="8800" spc="-100" baseline="0">
                <a:gradFill>
                  <a:gsLst>
                    <a:gs pos="100000">
                      <a:schemeClr val="tx1"/>
                    </a:gs>
                    <a:gs pos="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320730542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ull quote slide">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274703" y="2125663"/>
            <a:ext cx="5486335" cy="3657600"/>
          </a:xfrm>
          <a:solidFill>
            <a:schemeClr val="tx2"/>
          </a:solidFill>
        </p:spPr>
        <p:txBody>
          <a:bodyPr lIns="146304" tIns="91440" rIns="146304" bIns="91440" anchor="t" anchorCtr="0"/>
          <a:lstStyle>
            <a:lvl1pPr>
              <a:defRPr sz="6000" spc="-100" baseline="0">
                <a:solidFill>
                  <a:schemeClr val="bg1"/>
                </a:solidFill>
              </a:defRPr>
            </a:lvl1pPr>
          </a:lstStyle>
          <a:p>
            <a:r>
              <a:rPr lang="en-US" dirty="0"/>
              <a:t>Pull quote</a:t>
            </a:r>
          </a:p>
        </p:txBody>
      </p:sp>
    </p:spTree>
    <p:extLst>
      <p:ext uri="{BB962C8B-B14F-4D97-AF65-F5344CB8AC3E}">
        <p14:creationId xmlns:p14="http://schemas.microsoft.com/office/powerpoint/2010/main" val="2397374332"/>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ull quote with proof points ">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p:nvPr>
        </p:nvSpPr>
        <p:spPr>
          <a:xfrm>
            <a:off x="274320" y="296897"/>
            <a:ext cx="11887518" cy="2297013"/>
          </a:xfrm>
        </p:spPr>
        <p:txBody>
          <a:bodyPr/>
          <a:lstStyle>
            <a:lvl1pPr>
              <a:defRPr sz="5800">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928096"/>
            <a:ext cx="11887200" cy="627864"/>
          </a:xfrm>
        </p:spPr>
        <p:txBody>
          <a:bodyPr/>
          <a:lstStyle>
            <a:lvl1pPr marL="285750" indent="-285750">
              <a:buFont typeface="Arial" panose="020B0604020202020204" pitchFamily="34" charset="0"/>
              <a:buChar char="•"/>
              <a:defRPr sz="3200">
                <a:gradFill>
                  <a:gsLst>
                    <a:gs pos="94690">
                      <a:schemeClr val="tx1"/>
                    </a:gs>
                    <a:gs pos="86000">
                      <a:schemeClr val="tx1"/>
                    </a:gs>
                  </a:gsLst>
                  <a:lin ang="5400000" scaled="0"/>
                </a:gradFill>
                <a:latin typeface="+mn-lt"/>
              </a:defRPr>
            </a:lvl1pPr>
            <a:lvl2pPr>
              <a:defRPr sz="1600">
                <a:gradFill>
                  <a:gsLst>
                    <a:gs pos="94030">
                      <a:srgbClr val="FFFFFF"/>
                    </a:gs>
                    <a:gs pos="68000">
                      <a:srgbClr val="FFFFFF"/>
                    </a:gs>
                  </a:gsLst>
                  <a:lin ang="5400000" scaled="0"/>
                </a:gradFill>
              </a:defRPr>
            </a:lvl2pPr>
            <a:lvl3pPr>
              <a:defRPr sz="1600">
                <a:gradFill>
                  <a:gsLst>
                    <a:gs pos="94030">
                      <a:srgbClr val="FFFFFF"/>
                    </a:gs>
                    <a:gs pos="68000">
                      <a:srgbClr val="FFFFFF"/>
                    </a:gs>
                  </a:gsLst>
                  <a:lin ang="5400000" scaled="0"/>
                </a:gradFill>
              </a:defRPr>
            </a:lvl3pPr>
            <a:lvl4pPr>
              <a:defRPr sz="1600">
                <a:gradFill>
                  <a:gsLst>
                    <a:gs pos="94030">
                      <a:srgbClr val="FFFFFF"/>
                    </a:gs>
                    <a:gs pos="68000">
                      <a:srgbClr val="FFFFFF"/>
                    </a:gs>
                  </a:gsLst>
                  <a:lin ang="5400000" scaled="0"/>
                </a:gradFill>
              </a:defRPr>
            </a:lvl4pPr>
            <a:lvl5pPr>
              <a:defRPr sz="1600">
                <a:gradFill>
                  <a:gsLst>
                    <a:gs pos="94030">
                      <a:srgbClr val="FFFFFF"/>
                    </a:gs>
                    <a:gs pos="68000">
                      <a:srgbClr val="FFFFFF"/>
                    </a:gs>
                  </a:gsLst>
                  <a:lin ang="5400000" scaled="0"/>
                </a:gradFill>
              </a:defRPr>
            </a:lvl5pPr>
          </a:lstStyle>
          <a:p>
            <a:pPr lvl="0"/>
            <a:r>
              <a:rPr lang="en-US" dirty="0"/>
              <a:t>Click to edit Master text styles</a:t>
            </a:r>
          </a:p>
        </p:txBody>
      </p:sp>
    </p:spTree>
    <p:extLst>
      <p:ext uri="{BB962C8B-B14F-4D97-AF65-F5344CB8AC3E}">
        <p14:creationId xmlns:p14="http://schemas.microsoft.com/office/powerpoint/2010/main" val="30548987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Right Photo Layout">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47601"/>
          <a:stretch/>
        </p:blipFill>
        <p:spPr>
          <a:xfrm>
            <a:off x="7823641" y="2830172"/>
            <a:ext cx="4612834" cy="4164353"/>
          </a:xfrm>
          <a:prstGeom prst="rect">
            <a:avLst/>
          </a:prstGeom>
        </p:spPr>
      </p:pic>
      <p:sp>
        <p:nvSpPr>
          <p:cNvPr id="2" name="Title 1"/>
          <p:cNvSpPr>
            <a:spLocks noGrp="1"/>
          </p:cNvSpPr>
          <p:nvPr>
            <p:ph type="title"/>
          </p:nvPr>
        </p:nvSpPr>
        <p:spPr>
          <a:xfrm>
            <a:off x="274639" y="1241426"/>
            <a:ext cx="5486399" cy="917575"/>
          </a:xfrm>
        </p:spPr>
        <p:txBody>
          <a:bodyPr/>
          <a:lstStyle>
            <a:lvl1pPr>
              <a:defRPr sz="6600" baseline="0">
                <a:solidFill>
                  <a:schemeClr val="tx2"/>
                </a:solidFill>
              </a:defRPr>
            </a:lvl1pPr>
          </a:lstStyle>
          <a:p>
            <a:r>
              <a:rPr lang="en-US" dirty="0"/>
              <a:t>Click to edit Master title style</a:t>
            </a:r>
          </a:p>
        </p:txBody>
      </p:sp>
      <p:sp>
        <p:nvSpPr>
          <p:cNvPr id="5" name="Picture Placeholder 4"/>
          <p:cNvSpPr>
            <a:spLocks noGrp="1"/>
          </p:cNvSpPr>
          <p:nvPr>
            <p:ph type="pic" sz="quarter" idx="10"/>
          </p:nvPr>
        </p:nvSpPr>
        <p:spPr>
          <a:xfrm>
            <a:off x="8042987" y="967"/>
            <a:ext cx="4393488" cy="6993557"/>
          </a:xfrm>
        </p:spPr>
        <p:txBody>
          <a:bodyPr/>
          <a:lstStyle>
            <a:lvl1pPr marL="0" indent="0">
              <a:buNone/>
              <a:defRPr/>
            </a:lvl1pPr>
          </a:lstStyle>
          <a:p>
            <a:r>
              <a:rPr lang="en-US" dirty="0"/>
              <a:t>Click icon to add picture</a:t>
            </a:r>
          </a:p>
        </p:txBody>
      </p:sp>
    </p:spTree>
    <p:extLst>
      <p:ext uri="{BB962C8B-B14F-4D97-AF65-F5344CB8AC3E}">
        <p14:creationId xmlns:p14="http://schemas.microsoft.com/office/powerpoint/2010/main" val="144589284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left Photo Layout">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47601"/>
          <a:stretch/>
        </p:blipFill>
        <p:spPr>
          <a:xfrm flipH="1">
            <a:off x="0" y="2828817"/>
            <a:ext cx="4614333" cy="4165707"/>
          </a:xfrm>
          <a:prstGeom prst="rect">
            <a:avLst/>
          </a:prstGeom>
        </p:spPr>
      </p:pic>
      <p:sp>
        <p:nvSpPr>
          <p:cNvPr id="2" name="Title 1"/>
          <p:cNvSpPr>
            <a:spLocks noGrp="1"/>
          </p:cNvSpPr>
          <p:nvPr>
            <p:ph type="title"/>
          </p:nvPr>
        </p:nvSpPr>
        <p:spPr>
          <a:xfrm>
            <a:off x="5107897" y="1241426"/>
            <a:ext cx="5486399" cy="917575"/>
          </a:xfrm>
        </p:spPr>
        <p:txBody>
          <a:bodyPr/>
          <a:lstStyle>
            <a:lvl1pPr>
              <a:defRPr sz="6600" baseline="0">
                <a:solidFill>
                  <a:schemeClr val="tx2"/>
                </a:solidFill>
              </a:defRPr>
            </a:lvl1pPr>
          </a:lstStyle>
          <a:p>
            <a:r>
              <a:rPr lang="en-US" dirty="0"/>
              <a:t>Click to edit Master title style</a:t>
            </a:r>
          </a:p>
        </p:txBody>
      </p:sp>
      <p:sp>
        <p:nvSpPr>
          <p:cNvPr id="5" name="Picture Placeholder 4"/>
          <p:cNvSpPr>
            <a:spLocks noGrp="1"/>
          </p:cNvSpPr>
          <p:nvPr>
            <p:ph type="pic" sz="quarter" idx="10"/>
          </p:nvPr>
        </p:nvSpPr>
        <p:spPr>
          <a:xfrm>
            <a:off x="0" y="968"/>
            <a:ext cx="4391899" cy="6994526"/>
          </a:xfrm>
        </p:spPr>
        <p:txBody>
          <a:bodyPr/>
          <a:lstStyle>
            <a:lvl1pPr marL="0" indent="0">
              <a:buNone/>
              <a:defRPr/>
            </a:lvl1pPr>
          </a:lstStyle>
          <a:p>
            <a:r>
              <a:rPr lang="en-US" dirty="0"/>
              <a:t>Click icon to add picture</a:t>
            </a:r>
          </a:p>
        </p:txBody>
      </p:sp>
    </p:spTree>
    <p:extLst>
      <p:ext uri="{BB962C8B-B14F-4D97-AF65-F5344CB8AC3E}">
        <p14:creationId xmlns:p14="http://schemas.microsoft.com/office/powerpoint/2010/main" val="14092309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a:t>Click to edit Master title style</a:t>
            </a:r>
          </a:p>
        </p:txBody>
      </p:sp>
      <p:sp>
        <p:nvSpPr>
          <p:cNvPr id="6" name="Text Placeholder 5"/>
          <p:cNvSpPr>
            <a:spLocks noGrp="1"/>
          </p:cNvSpPr>
          <p:nvPr>
            <p:ph type="body" sz="quarter" idx="10"/>
          </p:nvPr>
        </p:nvSpPr>
        <p:spPr>
          <a:xfrm>
            <a:off x="274638" y="1212850"/>
            <a:ext cx="11887200" cy="2179058"/>
          </a:xfrm>
        </p:spPr>
        <p:txBody>
          <a:bodyPr/>
          <a:lstStyle>
            <a:lvl1pPr marL="0" indent="0">
              <a:spcBef>
                <a:spcPts val="1000"/>
              </a:spcBef>
              <a:spcAft>
                <a:spcPts val="1200"/>
              </a:spcAft>
              <a:buNone/>
              <a:defRPr>
                <a:solidFill>
                  <a:srgbClr val="505050"/>
                </a:solidFill>
              </a:defRPr>
            </a:lvl1pPr>
            <a:lvl2pPr marL="0" indent="0">
              <a:buFontTx/>
              <a:buNone/>
              <a:defRPr sz="2000">
                <a:solidFill>
                  <a:srgbClr val="505050"/>
                </a:solidFill>
              </a:defRPr>
            </a:lvl2pPr>
            <a:lvl3pPr marL="228600" indent="0">
              <a:buNone/>
              <a:defRPr>
                <a:solidFill>
                  <a:srgbClr val="505050"/>
                </a:solidFill>
              </a:defRPr>
            </a:lvl3pPr>
            <a:lvl4pPr marL="457200" indent="0">
              <a:buNone/>
              <a:defRPr>
                <a:solidFill>
                  <a:srgbClr val="505050"/>
                </a:solidFill>
              </a:defRPr>
            </a:lvl4pPr>
            <a:lvl5pPr marL="685800" indent="0">
              <a:buNone/>
              <a:defRPr>
                <a:solidFill>
                  <a:srgbClr val="50505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4253990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pic>
        <p:nvPicPr>
          <p:cNvPr id="3" name="Picture 4"/>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invGray">
          <a:xfrm>
            <a:off x="10882313" y="296863"/>
            <a:ext cx="1276350"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274639" y="295274"/>
            <a:ext cx="9052524" cy="1190330"/>
          </a:xfrm>
        </p:spPr>
        <p:txBody>
          <a:bodyPr/>
          <a:lstStyle/>
          <a:p>
            <a:r>
              <a:rPr lang="en-US"/>
              <a:t>Click to edit Master title style</a:t>
            </a:r>
          </a:p>
        </p:txBody>
      </p:sp>
    </p:spTree>
    <p:extLst>
      <p:ext uri="{BB962C8B-B14F-4D97-AF65-F5344CB8AC3E}">
        <p14:creationId xmlns:p14="http://schemas.microsoft.com/office/powerpoint/2010/main" val="3503081386"/>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0872538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defRPr>
                <a:solidFill>
                  <a:schemeClr val="tx2"/>
                </a:solidFill>
              </a:defRPr>
            </a:lvl1pPr>
          </a:lstStyle>
          <a:p>
            <a:r>
              <a:rPr lang="en-US" dirty="0"/>
              <a:t>Click to edit Master title style</a:t>
            </a:r>
          </a:p>
        </p:txBody>
      </p:sp>
    </p:spTree>
    <p:extLst>
      <p:ext uri="{BB962C8B-B14F-4D97-AF65-F5344CB8AC3E}">
        <p14:creationId xmlns:p14="http://schemas.microsoft.com/office/powerpoint/2010/main" val="1568697416"/>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7497"/>
          </a:xfrm>
        </p:spPr>
        <p:txBody>
          <a:bodyPr/>
          <a:lstStyle>
            <a:lvl1pPr>
              <a:defRPr>
                <a:solidFill>
                  <a:srgbClr val="582881"/>
                </a:solidFill>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3407860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1">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31619"/>
          <a:stretch/>
        </p:blipFill>
        <p:spPr>
          <a:xfrm>
            <a:off x="3296144" y="668215"/>
            <a:ext cx="9144972" cy="6326310"/>
          </a:xfrm>
          <a:prstGeom prst="rect">
            <a:avLst/>
          </a:prstGeom>
        </p:spPr>
      </p:pic>
      <p:sp>
        <p:nvSpPr>
          <p:cNvPr id="6" name="Rectangle 5"/>
          <p:cNvSpPr/>
          <p:nvPr userDrawn="1"/>
        </p:nvSpPr>
        <p:spPr bwMode="ltGray">
          <a:xfrm>
            <a:off x="274702" y="2117165"/>
            <a:ext cx="6862697" cy="3644901"/>
          </a:xfrm>
          <a:prstGeom prst="rect">
            <a:avLst/>
          </a:prstGeom>
          <a:solidFill>
            <a:schemeClr val="tx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solidFill>
                <a:srgbClr val="FF8C00"/>
              </a:solidFill>
              <a:ea typeface="Segoe UI" pitchFamily="34" charset="0"/>
              <a:cs typeface="Segoe UI" pitchFamily="34" charset="0"/>
            </a:endParaRPr>
          </a:p>
        </p:txBody>
      </p:sp>
      <p:pic>
        <p:nvPicPr>
          <p:cNvPr id="4" name="Picture 4"/>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invGray">
          <a:xfrm>
            <a:off x="458788" y="481013"/>
            <a:ext cx="1736725"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4"/>
          <p:cNvSpPr>
            <a:spLocks noGrp="1"/>
          </p:cNvSpPr>
          <p:nvPr>
            <p:ph type="body" sz="quarter" idx="12"/>
          </p:nvPr>
        </p:nvSpPr>
        <p:spPr>
          <a:xfrm>
            <a:off x="276540" y="4348157"/>
            <a:ext cx="6399213" cy="1264677"/>
          </a:xfrm>
          <a:noFill/>
        </p:spPr>
        <p:txBody>
          <a:bodyPr tIns="109728" bIns="109728">
            <a:noAutofit/>
          </a:bodyPr>
          <a:lstStyle>
            <a:lvl1pPr marL="0" indent="0">
              <a:spcBef>
                <a:spcPts val="0"/>
              </a:spcBef>
              <a:buNone/>
              <a:defRPr sz="3600" spc="0" baseline="0">
                <a:solidFill>
                  <a:schemeClr val="bg1"/>
                </a:solidFill>
                <a:latin typeface="+mj-lt"/>
              </a:defRPr>
            </a:lvl1pPr>
          </a:lstStyle>
          <a:p>
            <a:pPr lvl="0"/>
            <a:r>
              <a:rPr lang="en-US" dirty="0"/>
              <a:t>Click to edit Master text styles</a:t>
            </a:r>
          </a:p>
        </p:txBody>
      </p:sp>
      <p:sp>
        <p:nvSpPr>
          <p:cNvPr id="9" name="Title 1"/>
          <p:cNvSpPr>
            <a:spLocks noGrp="1"/>
          </p:cNvSpPr>
          <p:nvPr>
            <p:ph type="title"/>
          </p:nvPr>
        </p:nvSpPr>
        <p:spPr>
          <a:xfrm>
            <a:off x="274703" y="2336799"/>
            <a:ext cx="6621397" cy="2011358"/>
          </a:xfrm>
          <a:noFill/>
        </p:spPr>
        <p:txBody>
          <a:bodyPr anchorCtr="0"/>
          <a:lstStyle>
            <a:lvl1pPr>
              <a:defRPr sz="6000" spc="-100" baseline="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372442741"/>
      </p:ext>
    </p:extLst>
  </p:cSld>
  <p:clrMapOvr>
    <a:masterClrMapping/>
  </p:clrMapOvr>
  <p:transition spd="slow"/>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a:lstStyle>
            <a:lvl1pPr marL="0" indent="0">
              <a:spcBef>
                <a:spcPts val="1224"/>
              </a:spcBef>
              <a:buClr>
                <a:schemeClr val="tx1"/>
              </a:buClr>
              <a:buFont typeface="Wingdings" pitchFamily="2" charset="2"/>
              <a:buNone/>
              <a:defRPr sz="3600">
                <a:solidFill>
                  <a:srgbClr val="582881"/>
                </a:soli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68368"/>
          </a:xfrm>
        </p:spPr>
        <p:txBody>
          <a:bodyPr/>
          <a:lstStyle>
            <a:lvl1pPr marL="0" indent="0">
              <a:spcBef>
                <a:spcPts val="1224"/>
              </a:spcBef>
              <a:buClr>
                <a:schemeClr val="tx1"/>
              </a:buClr>
              <a:buFont typeface="Wingdings" pitchFamily="2" charset="2"/>
              <a:buNone/>
              <a:defRPr sz="3600">
                <a:solidFill>
                  <a:srgbClr val="582881"/>
                </a:soli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83151859"/>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68368"/>
          </a:xfrm>
        </p:spPr>
        <p:txBody>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1087152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a:lstStyle>
            <a:lvl1pPr marL="287338" indent="-287338">
              <a:spcBef>
                <a:spcPts val="1224"/>
              </a:spcBef>
              <a:buClr>
                <a:schemeClr val="tx1"/>
              </a:buClr>
              <a:buFont typeface="Arial" pitchFamily="34" charset="0"/>
              <a:buChar char="•"/>
              <a:defRPr sz="36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536079"/>
          </a:xfrm>
        </p:spPr>
        <p:txBody>
          <a:bodyPr/>
          <a:lstStyle>
            <a:lvl1pPr marL="287338" indent="-287338">
              <a:spcBef>
                <a:spcPts val="1224"/>
              </a:spcBef>
              <a:buClr>
                <a:schemeClr val="tx1"/>
              </a:buClr>
              <a:buFont typeface="Arial" pitchFamily="34" charset="0"/>
              <a:buChar char="•"/>
              <a:defRPr sz="36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96036717"/>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a:lstStyle>
            <a:lvl1pPr marL="287338" indent="-287338">
              <a:spcBef>
                <a:spcPts val="1224"/>
              </a:spcBef>
              <a:buClr>
                <a:schemeClr val="tx2"/>
              </a:buClr>
              <a:buFont typeface="Arial" pitchFamily="34" charset="0"/>
              <a:buChar char="•"/>
              <a:defRPr sz="3600">
                <a:solidFill>
                  <a:srgbClr val="582881"/>
                </a:soli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536079"/>
          </a:xfrm>
        </p:spPr>
        <p:txBody>
          <a:bodyPr/>
          <a:lstStyle>
            <a:lvl1pPr marL="287338" indent="-287338">
              <a:spcBef>
                <a:spcPts val="1224"/>
              </a:spcBef>
              <a:buClr>
                <a:schemeClr val="tx2"/>
              </a:buClr>
              <a:buFont typeface="Arial" pitchFamily="34" charset="0"/>
              <a:buChar char="•"/>
              <a:defRPr sz="3600">
                <a:solidFill>
                  <a:srgbClr val="582881"/>
                </a:soli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65385068"/>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a:t>Click to edit Master title style</a:t>
            </a:r>
          </a:p>
        </p:txBody>
      </p:sp>
    </p:spTree>
    <p:extLst>
      <p:ext uri="{BB962C8B-B14F-4D97-AF65-F5344CB8AC3E}">
        <p14:creationId xmlns:p14="http://schemas.microsoft.com/office/powerpoint/2010/main" val="2686624616"/>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cenario/Next Steps sl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a:t>Click to edit Master title style</a:t>
            </a:r>
          </a:p>
        </p:txBody>
      </p:sp>
      <p:sp>
        <p:nvSpPr>
          <p:cNvPr id="3" name="Title 1"/>
          <p:cNvSpPr txBox="1">
            <a:spLocks/>
          </p:cNvSpPr>
          <p:nvPr userDrawn="1"/>
        </p:nvSpPr>
        <p:spPr>
          <a:xfrm>
            <a:off x="274320" y="1677796"/>
            <a:ext cx="4572318" cy="4572000"/>
          </a:xfrm>
          <a:prstGeom prst="rect">
            <a:avLst/>
          </a:prstGeom>
          <a:solidFill>
            <a:schemeClr val="tx2"/>
          </a:solidFill>
        </p:spPr>
        <p:txBody>
          <a:bodyPr vert="horz" wrap="square" lIns="146304" tIns="91440" rIns="146304" bIns="91440" rtlCol="0" anchor="t">
            <a:noAutofit/>
          </a:bodyPr>
          <a:lstStyle>
            <a:lvl1pPr algn="l" defTabSz="931863" rtl="0" fontAlgn="base">
              <a:lnSpc>
                <a:spcPct val="90000"/>
              </a:lnSpc>
              <a:spcBef>
                <a:spcPct val="0"/>
              </a:spcBef>
              <a:spcAft>
                <a:spcPct val="0"/>
              </a:spcAft>
              <a:defRPr lang="en-US" sz="4800" kern="1200" spc="-102">
                <a:ln w="3175">
                  <a:noFill/>
                </a:ln>
                <a:gradFill>
                  <a:gsLst>
                    <a:gs pos="1250">
                      <a:schemeClr val="tx1"/>
                    </a:gs>
                    <a:gs pos="100000">
                      <a:schemeClr val="tx1"/>
                    </a:gs>
                  </a:gsLst>
                  <a:lin ang="5400000" scaled="0"/>
                </a:gradFill>
                <a:latin typeface="+mj-lt"/>
                <a:ea typeface="MS PGothic" pitchFamily="34" charset="-128"/>
                <a:cs typeface="Segoe UI" pitchFamily="34" charset="0"/>
              </a:defRPr>
            </a:lvl1pPr>
            <a:lvl2pPr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2pPr>
            <a:lvl3pPr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3pPr>
            <a:lvl4pPr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4pPr>
            <a:lvl5pPr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5pPr>
            <a:lvl6pPr marL="457200"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6pPr>
            <a:lvl7pPr marL="914400"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7pPr>
            <a:lvl8pPr marL="1371600"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8pPr>
            <a:lvl9pPr marL="1828800"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9pPr>
          </a:lstStyle>
          <a:p>
            <a:endParaRPr lang="en-US" dirty="0">
              <a:solidFill>
                <a:schemeClr val="bg1"/>
              </a:solidFill>
            </a:endParaRPr>
          </a:p>
        </p:txBody>
      </p:sp>
      <p:sp>
        <p:nvSpPr>
          <p:cNvPr id="5" name="Text Placeholder 4"/>
          <p:cNvSpPr>
            <a:spLocks noGrp="1"/>
          </p:cNvSpPr>
          <p:nvPr>
            <p:ph type="body" sz="quarter" idx="10" hasCustomPrompt="1"/>
          </p:nvPr>
        </p:nvSpPr>
        <p:spPr>
          <a:xfrm>
            <a:off x="5291138" y="1677988"/>
            <a:ext cx="6408737" cy="697627"/>
          </a:xfrm>
        </p:spPr>
        <p:txBody>
          <a:bodyPr/>
          <a:lstStyle>
            <a:lvl1pPr marL="0" marR="0" indent="0" algn="l" defTabSz="931863" rtl="0" eaLnBrk="1" fontAlgn="base" latinLnBrk="0" hangingPunct="1">
              <a:lnSpc>
                <a:spcPts val="4000"/>
              </a:lnSpc>
              <a:spcBef>
                <a:spcPts val="1000"/>
              </a:spcBef>
              <a:spcAft>
                <a:spcPts val="2000"/>
              </a:spcAft>
              <a:buClrTx/>
              <a:buSzPct val="90000"/>
              <a:buFont typeface="Arial" pitchFamily="34" charset="0"/>
              <a:buNone/>
              <a:tabLst/>
              <a:defRPr sz="3200"/>
            </a:lvl1pPr>
          </a:lstStyle>
          <a:p>
            <a:pPr lvl="0"/>
            <a:r>
              <a:rPr lang="en-US" dirty="0"/>
              <a:t>Segoe UI light 32pt</a:t>
            </a:r>
          </a:p>
        </p:txBody>
      </p:sp>
      <p:sp>
        <p:nvSpPr>
          <p:cNvPr id="6" name="Text Placeholder 5"/>
          <p:cNvSpPr>
            <a:spLocks noGrp="1"/>
          </p:cNvSpPr>
          <p:nvPr>
            <p:ph type="body" sz="quarter" idx="11" hasCustomPrompt="1"/>
          </p:nvPr>
        </p:nvSpPr>
        <p:spPr>
          <a:xfrm>
            <a:off x="515938" y="1897063"/>
            <a:ext cx="4056062" cy="1292662"/>
          </a:xfrm>
        </p:spPr>
        <p:txBody>
          <a:bodyPr/>
          <a:lstStyle>
            <a:lvl1pPr marL="0" indent="0">
              <a:buNone/>
              <a:defRPr baseline="0">
                <a:solidFill>
                  <a:schemeClr val="bg1"/>
                </a:solidFill>
              </a:defRPr>
            </a:lvl1pPr>
          </a:lstStyle>
          <a:p>
            <a:pPr lvl="0"/>
            <a:r>
              <a:rPr lang="en-US" dirty="0"/>
              <a:t>Segoe UI light 40pt</a:t>
            </a:r>
          </a:p>
        </p:txBody>
      </p:sp>
    </p:spTree>
    <p:extLst>
      <p:ext uri="{BB962C8B-B14F-4D97-AF65-F5344CB8AC3E}">
        <p14:creationId xmlns:p14="http://schemas.microsoft.com/office/powerpoint/2010/main" val="8018525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itle Only &amp;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a:t>Click to edit Master title style</a:t>
            </a:r>
          </a:p>
        </p:txBody>
      </p:sp>
      <p:sp>
        <p:nvSpPr>
          <p:cNvPr id="4" name="Text Placeholder 3"/>
          <p:cNvSpPr>
            <a:spLocks noGrp="1"/>
          </p:cNvSpPr>
          <p:nvPr>
            <p:ph type="body" sz="quarter" idx="10"/>
          </p:nvPr>
        </p:nvSpPr>
        <p:spPr>
          <a:xfrm>
            <a:off x="274638" y="1343025"/>
            <a:ext cx="5053012" cy="627864"/>
          </a:xfrm>
        </p:spPr>
        <p:txBody>
          <a:bodyPr/>
          <a:lstStyle>
            <a:lvl1pPr marL="0" indent="0">
              <a:buNone/>
              <a:defRPr sz="3200">
                <a:solidFill>
                  <a:srgbClr val="505050"/>
                </a:solidFill>
              </a:defRPr>
            </a:lvl1pPr>
            <a:lvl2pPr marL="342900" indent="0">
              <a:buNone/>
              <a:defRPr/>
            </a:lvl2pPr>
            <a:lvl3pPr marL="571500" indent="0">
              <a:buNone/>
              <a:defRPr/>
            </a:lvl3pPr>
            <a:lvl4pPr marL="800100" indent="0">
              <a:buNone/>
              <a:defRPr/>
            </a:lvl4pPr>
            <a:lvl5pPr marL="1028700" indent="0">
              <a:buNone/>
              <a:defRPr/>
            </a:lvl5pPr>
          </a:lstStyle>
          <a:p>
            <a:pPr lvl="0"/>
            <a:r>
              <a:rPr lang="en-US" dirty="0"/>
              <a:t>Click to edit Master</a:t>
            </a:r>
          </a:p>
        </p:txBody>
      </p:sp>
    </p:spTree>
    <p:extLst>
      <p:ext uri="{BB962C8B-B14F-4D97-AF65-F5344CB8AC3E}">
        <p14:creationId xmlns:p14="http://schemas.microsoft.com/office/powerpoint/2010/main" val="1668029661"/>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6113473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58288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0148806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Section Title Accent Color 1">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038635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6433" b="37325"/>
          <a:stretch/>
        </p:blipFill>
        <p:spPr>
          <a:xfrm>
            <a:off x="0" y="0"/>
            <a:ext cx="12436475" cy="6994525"/>
          </a:xfrm>
          <a:prstGeom prst="rect">
            <a:avLst/>
          </a:prstGeom>
        </p:spPr>
      </p:pic>
      <p:sp>
        <p:nvSpPr>
          <p:cNvPr id="4" name="Rectangle 3"/>
          <p:cNvSpPr/>
          <p:nvPr userDrawn="1"/>
        </p:nvSpPr>
        <p:spPr bwMode="auto">
          <a:xfrm>
            <a:off x="348343" y="2685143"/>
            <a:ext cx="7112000" cy="3730172"/>
          </a:xfrm>
          <a:prstGeom prst="rect">
            <a:avLst/>
          </a:prstGeom>
          <a:solidFill>
            <a:srgbClr val="0072C6">
              <a:alpha val="89804"/>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320" tIns="274320" rIns="365760" bIns="365760" numCol="1" spcCol="0" rtlCol="0" fromWordArt="0" anchor="t" anchorCtr="0" forceAA="0" compatLnSpc="1">
            <a:prstTxWarp prst="textNoShape">
              <a:avLst/>
            </a:prstTxWarp>
            <a:noAutofit/>
          </a:bodyPr>
          <a:lstStyle/>
          <a:p>
            <a:pPr algn="l" defTabSz="932472" fontAlgn="base">
              <a:lnSpc>
                <a:spcPct val="90000"/>
              </a:lnSpc>
              <a:spcBef>
                <a:spcPct val="0"/>
              </a:spcBef>
              <a:spcAft>
                <a:spcPct val="0"/>
              </a:spcAft>
            </a:pPr>
            <a:r>
              <a:rPr lang="en-US" sz="6600" dirty="0">
                <a:gradFill>
                  <a:gsLst>
                    <a:gs pos="0">
                      <a:srgbClr val="FFFFFF"/>
                    </a:gs>
                    <a:gs pos="100000">
                      <a:srgbClr val="FFFFFF"/>
                    </a:gs>
                  </a:gsLst>
                  <a:lin ang="5400000" scaled="0"/>
                </a:gradFill>
                <a:latin typeface="+mj-lt"/>
                <a:ea typeface="Segoe UI" pitchFamily="34" charset="0"/>
                <a:cs typeface="Segoe UI" pitchFamily="34" charset="0"/>
              </a:rPr>
              <a:t>DEMO</a:t>
            </a:r>
          </a:p>
        </p:txBody>
      </p:sp>
      <p:sp>
        <p:nvSpPr>
          <p:cNvPr id="6" name="Text Placeholder 5"/>
          <p:cNvSpPr>
            <a:spLocks noGrp="1"/>
          </p:cNvSpPr>
          <p:nvPr>
            <p:ph type="body" sz="quarter" idx="10"/>
          </p:nvPr>
        </p:nvSpPr>
        <p:spPr>
          <a:xfrm>
            <a:off x="347663" y="3781139"/>
            <a:ext cx="7112680" cy="2634176"/>
          </a:xfrm>
        </p:spPr>
        <p:txBody>
          <a:bodyPr wrap="none" lIns="274320" tIns="274320" rIns="274320" bIns="182880">
            <a:noAutofit/>
          </a:bodyPr>
          <a:lstStyle>
            <a:lvl1pPr marL="0" indent="0">
              <a:buNone/>
              <a:defRPr>
                <a:gradFill>
                  <a:gsLst>
                    <a:gs pos="1250">
                      <a:schemeClr val="bg1"/>
                    </a:gs>
                    <a:gs pos="100000">
                      <a:schemeClr val="bg1"/>
                    </a:gs>
                  </a:gsLst>
                  <a:lin ang="5400000" scaled="0"/>
                </a:gradFill>
              </a:defRPr>
            </a:lvl1pPr>
          </a:lstStyle>
          <a:p>
            <a:pPr lvl="0"/>
            <a:r>
              <a:rPr lang="en-US" dirty="0"/>
              <a:t>Click to edit Master text styles</a:t>
            </a:r>
          </a:p>
        </p:txBody>
      </p:sp>
    </p:spTree>
    <p:extLst>
      <p:ext uri="{BB962C8B-B14F-4D97-AF65-F5344CB8AC3E}">
        <p14:creationId xmlns:p14="http://schemas.microsoft.com/office/powerpoint/2010/main" val="111431928"/>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Section Title Accent Color 2">
    <p:bg>
      <p:bgPr>
        <a:solidFill>
          <a:srgbClr val="169FEB"/>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023667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Section Title Accent Color 3">
    <p:bg>
      <p:bgPr>
        <a:solidFill>
          <a:srgbClr val="F3842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77407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4" name="Rectangle 3"/>
          <p:cNvSpPr/>
          <p:nvPr userDrawn="1"/>
        </p:nvSpPr>
        <p:spPr bwMode="hidden">
          <a:xfrm>
            <a:off x="0" y="1212850"/>
            <a:ext cx="12436475" cy="5781675"/>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46639" tIns="46639" rIns="46639" bIns="46639" anchor="ctr"/>
          <a:lstStyle/>
          <a:p>
            <a:pPr algn="ctr" defTabSz="932472" fontAlgn="base">
              <a:spcBef>
                <a:spcPct val="0"/>
              </a:spcBef>
              <a:spcAft>
                <a:spcPct val="0"/>
              </a:spcAft>
              <a:defRPr/>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lvl1pPr>
              <a:defRPr baseline="0"/>
            </a:lvl1pPr>
          </a:lstStyle>
          <a:p>
            <a:r>
              <a:rPr lang="en-US"/>
              <a:t>Click to edit Master title style</a:t>
            </a:r>
            <a:endParaRPr lang="en-US" dirty="0"/>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Segoe UI" pitchFamily="34" charset="0"/>
                <a:cs typeface="Segoe UI" pitchFamily="34" charset="0"/>
              </a:defRPr>
            </a:lvl1pPr>
            <a:lvl2pPr marL="346553" indent="0">
              <a:buNone/>
              <a:defRPr>
                <a:gradFill>
                  <a:gsLst>
                    <a:gs pos="1250">
                      <a:srgbClr val="000000"/>
                    </a:gs>
                    <a:gs pos="100000">
                      <a:srgbClr val="000000"/>
                    </a:gs>
                  </a:gsLst>
                  <a:lin ang="5400000" scaled="0"/>
                </a:gradFill>
                <a:latin typeface="Segoe UI" pitchFamily="34" charset="0"/>
                <a:cs typeface="Segoe UI" pitchFamily="34" charset="0"/>
              </a:defRPr>
            </a:lvl2pPr>
            <a:lvl3pPr marL="584607" indent="0">
              <a:buNone/>
              <a:defRPr>
                <a:gradFill>
                  <a:gsLst>
                    <a:gs pos="1250">
                      <a:srgbClr val="000000"/>
                    </a:gs>
                    <a:gs pos="100000">
                      <a:srgbClr val="000000"/>
                    </a:gs>
                  </a:gsLst>
                  <a:lin ang="5400000" scaled="0"/>
                </a:gradFill>
                <a:latin typeface="Segoe UI" pitchFamily="34" charset="0"/>
                <a:cs typeface="Segoe UI" pitchFamily="34" charset="0"/>
              </a:defRPr>
            </a:lvl3pPr>
            <a:lvl4pPr marL="814563" indent="0">
              <a:buNone/>
              <a:defRPr>
                <a:gradFill>
                  <a:gsLst>
                    <a:gs pos="1250">
                      <a:srgbClr val="000000"/>
                    </a:gs>
                    <a:gs pos="100000">
                      <a:srgbClr val="000000"/>
                    </a:gs>
                  </a:gsLst>
                  <a:lin ang="5400000" scaled="0"/>
                </a:gradFill>
                <a:latin typeface="Segoe UI" pitchFamily="34" charset="0"/>
                <a:cs typeface="Segoe UI" pitchFamily="34" charset="0"/>
              </a:defRPr>
            </a:lvl4pPr>
            <a:lvl5pPr marL="1050997" indent="0">
              <a:buNone/>
              <a:defRPr>
                <a:gradFill>
                  <a:gsLst>
                    <a:gs pos="1250">
                      <a:srgbClr val="000000"/>
                    </a:gs>
                    <a:gs pos="100000">
                      <a:srgbClr val="000000"/>
                    </a:gs>
                  </a:gsLst>
                  <a:lin ang="5400000" scaled="0"/>
                </a:gradFill>
                <a:latin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8088496"/>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6"/>
          <p:cNvSpPr>
            <a:spLocks noGrp="1"/>
          </p:cNvSpPr>
          <p:nvPr>
            <p:ph type="body" sz="quarter" idx="11"/>
          </p:nvPr>
        </p:nvSpPr>
        <p:spPr>
          <a:xfrm>
            <a:off x="1" y="6363076"/>
            <a:ext cx="12436476" cy="631450"/>
          </a:xfrm>
          <a:prstGeom prst="rect">
            <a:avLst/>
          </a:prstGeom>
          <a:solidFill>
            <a:srgbClr val="FFFF99"/>
          </a:solidFill>
        </p:spPr>
        <p:txBody>
          <a:bodyPr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Click to edit Master text styles</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30072231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29661" y="233151"/>
            <a:ext cx="11375536" cy="621530"/>
          </a:xfrm>
        </p:spPr>
        <p:txBody>
          <a:bodyPr/>
          <a:lstStyle>
            <a:lvl1pPr>
              <a:defRPr/>
            </a:lvl1pPr>
          </a:lstStyle>
          <a:p>
            <a:r>
              <a:rPr lang="en-US"/>
              <a:t>Click to edit Master title style</a:t>
            </a:r>
            <a:endParaRPr lang="en-US" dirty="0"/>
          </a:p>
        </p:txBody>
      </p:sp>
      <p:sp>
        <p:nvSpPr>
          <p:cNvPr id="5" name="Text Placeholder 4"/>
          <p:cNvSpPr>
            <a:spLocks noGrp="1"/>
          </p:cNvSpPr>
          <p:nvPr>
            <p:ph type="body" sz="quarter" idx="10"/>
          </p:nvPr>
        </p:nvSpPr>
        <p:spPr>
          <a:xfrm>
            <a:off x="529661" y="1476622"/>
            <a:ext cx="11375536" cy="22283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08413990"/>
      </p:ext>
    </p:extLst>
  </p:cSld>
  <p:clrMapOvr>
    <a:masterClrMapping/>
  </p:clrMapOvr>
  <p:transition spd="slow">
    <p:push dir="u"/>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32736" y="2172838"/>
            <a:ext cx="10571004" cy="1499289"/>
          </a:xfrm>
        </p:spPr>
        <p:txBody>
          <a:bodyPr anchor="t"/>
          <a:lstStyle>
            <a:lvl1pPr algn="l">
              <a:defRPr/>
            </a:lvl1pPr>
          </a:lstStyle>
          <a:p>
            <a:r>
              <a:rPr lang="en-US" dirty="0"/>
              <a:t>Click to edit Master title style</a:t>
            </a:r>
          </a:p>
        </p:txBody>
      </p:sp>
      <p:sp>
        <p:nvSpPr>
          <p:cNvPr id="3" name="Subtitle 2"/>
          <p:cNvSpPr>
            <a:spLocks noGrp="1"/>
          </p:cNvSpPr>
          <p:nvPr>
            <p:ph type="subTitle" idx="1"/>
          </p:nvPr>
        </p:nvSpPr>
        <p:spPr>
          <a:xfrm>
            <a:off x="932735" y="3688480"/>
            <a:ext cx="8705533" cy="1787490"/>
          </a:xfrm>
        </p:spPr>
        <p:txBody>
          <a:bodyPr anchor="t"/>
          <a:lstStyle>
            <a:lvl1pPr marL="0" indent="0" algn="l">
              <a:buNone/>
              <a:defRPr>
                <a:solidFill>
                  <a:schemeClr val="bg1"/>
                </a:solidFill>
              </a:defRPr>
            </a:lvl1pPr>
            <a:lvl2pPr marL="621716" indent="0" algn="ctr">
              <a:buNone/>
              <a:defRPr>
                <a:solidFill>
                  <a:schemeClr val="tx1">
                    <a:tint val="75000"/>
                  </a:schemeClr>
                </a:solidFill>
              </a:defRPr>
            </a:lvl2pPr>
            <a:lvl3pPr marL="1243431" indent="0" algn="ctr">
              <a:buNone/>
              <a:defRPr>
                <a:solidFill>
                  <a:schemeClr val="tx1">
                    <a:tint val="75000"/>
                  </a:schemeClr>
                </a:solidFill>
              </a:defRPr>
            </a:lvl3pPr>
            <a:lvl4pPr marL="1865146" indent="0" algn="ctr">
              <a:buNone/>
              <a:defRPr>
                <a:solidFill>
                  <a:schemeClr val="tx1">
                    <a:tint val="75000"/>
                  </a:schemeClr>
                </a:solidFill>
              </a:defRPr>
            </a:lvl4pPr>
            <a:lvl5pPr marL="2486862" indent="0" algn="ctr">
              <a:buNone/>
              <a:defRPr>
                <a:solidFill>
                  <a:schemeClr val="tx1">
                    <a:tint val="75000"/>
                  </a:schemeClr>
                </a:solidFill>
              </a:defRPr>
            </a:lvl5pPr>
            <a:lvl6pPr marL="3108578" indent="0" algn="ctr">
              <a:buNone/>
              <a:defRPr>
                <a:solidFill>
                  <a:schemeClr val="tx1">
                    <a:tint val="75000"/>
                  </a:schemeClr>
                </a:solidFill>
              </a:defRPr>
            </a:lvl6pPr>
            <a:lvl7pPr marL="3730293" indent="0" algn="ctr">
              <a:buNone/>
              <a:defRPr>
                <a:solidFill>
                  <a:schemeClr val="tx1">
                    <a:tint val="75000"/>
                  </a:schemeClr>
                </a:solidFill>
              </a:defRPr>
            </a:lvl7pPr>
            <a:lvl8pPr marL="4352008" indent="0" algn="ctr">
              <a:buNone/>
              <a:defRPr>
                <a:solidFill>
                  <a:schemeClr val="tx1">
                    <a:tint val="75000"/>
                  </a:schemeClr>
                </a:solidFill>
              </a:defRPr>
            </a:lvl8pPr>
            <a:lvl9pPr marL="4973724"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208147855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t>Click to edit Master title style</a:t>
            </a:r>
            <a:endParaRPr lang="en-US"/>
          </a:p>
        </p:txBody>
      </p:sp>
      <p:sp>
        <p:nvSpPr>
          <p:cNvPr id="3" name="Content Placeholder 2"/>
          <p:cNvSpPr>
            <a:spLocks noGrp="1"/>
          </p:cNvSpPr>
          <p:nvPr>
            <p:ph idx="1"/>
          </p:nvPr>
        </p:nvSpPr>
        <p:spPr>
          <a:xfrm>
            <a:off x="621824" y="1452641"/>
            <a:ext cx="11192828" cy="4616063"/>
          </a:xfrm>
        </p:spPr>
        <p:txBody>
          <a:bodyPr/>
          <a:lstStyle>
            <a:lvl1pPr marL="246096" indent="-246096">
              <a:defRPr/>
            </a:lvl1pPr>
            <a:lvl2pPr marL="494351" indent="-248255">
              <a:defRPr/>
            </a:lvl2pPr>
            <a:lvl3pPr marL="602288" indent="-310857">
              <a:defRPr/>
            </a:lvl3pPr>
            <a:lvl4pPr marL="975748" indent="-310857" defTabSz="975748">
              <a:defRPr/>
            </a:lvl4pPr>
            <a:lvl5pPr marL="980066" indent="-310857">
              <a:defRPr/>
            </a:lvl5pPr>
          </a:lstStyle>
          <a:p>
            <a:pPr lvl="0"/>
            <a:r>
              <a:rPr lang="x-none" dirty="0"/>
              <a:t>Click to edit Master text styles</a:t>
            </a:r>
          </a:p>
          <a:p>
            <a:pPr lvl="1"/>
            <a:r>
              <a:rPr lang="x-none" dirty="0"/>
              <a:t>Second level</a:t>
            </a:r>
          </a:p>
          <a:p>
            <a:pPr lvl="2"/>
            <a:r>
              <a:rPr lang="x-none" dirty="0"/>
              <a:t>Third level</a:t>
            </a:r>
          </a:p>
          <a:p>
            <a:pPr lvl="3"/>
            <a:r>
              <a:rPr lang="x-none" dirty="0"/>
              <a:t>Fourth level</a:t>
            </a:r>
          </a:p>
          <a:p>
            <a:pPr lvl="4"/>
            <a:r>
              <a:rPr lang="x-none" dirty="0"/>
              <a:t>Fifth level</a:t>
            </a:r>
            <a:endParaRPr lang="en-US" dirty="0"/>
          </a:p>
        </p:txBody>
      </p:sp>
    </p:spTree>
    <p:extLst>
      <p:ext uri="{BB962C8B-B14F-4D97-AF65-F5344CB8AC3E}">
        <p14:creationId xmlns:p14="http://schemas.microsoft.com/office/powerpoint/2010/main" val="268311530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t>Click to edit Master title style</a:t>
            </a:r>
            <a:endParaRPr lang="en-US"/>
          </a:p>
        </p:txBody>
      </p:sp>
    </p:spTree>
    <p:extLst>
      <p:ext uri="{BB962C8B-B14F-4D97-AF65-F5344CB8AC3E}">
        <p14:creationId xmlns:p14="http://schemas.microsoft.com/office/powerpoint/2010/main" val="301588868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712696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1" y="1476621"/>
            <a:ext cx="11375536" cy="2015263"/>
          </a:xfrm>
          <a:prstGeom prst="rect">
            <a:avLst/>
          </a:prstGeom>
        </p:spPr>
        <p:txBody>
          <a:bodyPr/>
          <a:lstStyle>
            <a:lvl1pPr marL="0" indent="0">
              <a:spcBef>
                <a:spcPts val="2448"/>
              </a:spcBef>
              <a:buNone/>
              <a:defRPr sz="4080">
                <a:solidFill>
                  <a:schemeClr val="accent2"/>
                </a:solidFill>
                <a:latin typeface="+mj-lt"/>
              </a:defRPr>
            </a:lvl1pPr>
            <a:lvl2pPr marL="0" indent="0">
              <a:buNone/>
              <a:defRPr sz="2040">
                <a:gradFill>
                  <a:gsLst>
                    <a:gs pos="100000">
                      <a:schemeClr val="tx1"/>
                    </a:gs>
                    <a:gs pos="6000">
                      <a:schemeClr val="tx1"/>
                    </a:gs>
                  </a:gsLst>
                  <a:lin ang="5400000" scaled="0"/>
                </a:gradFill>
              </a:defRPr>
            </a:lvl2pPr>
            <a:lvl3pPr marL="236381" indent="0">
              <a:buNone/>
              <a:defRPr sz="2040">
                <a:gradFill>
                  <a:gsLst>
                    <a:gs pos="100000">
                      <a:schemeClr val="tx1"/>
                    </a:gs>
                    <a:gs pos="6000">
                      <a:schemeClr val="tx1"/>
                    </a:gs>
                  </a:gsLst>
                  <a:lin ang="5400000" scaled="0"/>
                </a:gradFill>
              </a:defRPr>
            </a:lvl3pPr>
            <a:lvl4pPr marL="466287" indent="0">
              <a:buNone/>
              <a:defRPr sz="2040">
                <a:gradFill>
                  <a:gsLst>
                    <a:gs pos="100000">
                      <a:schemeClr val="tx1"/>
                    </a:gs>
                    <a:gs pos="6000">
                      <a:schemeClr val="tx1"/>
                    </a:gs>
                  </a:gsLst>
                  <a:lin ang="5400000" scaled="0"/>
                </a:gradFill>
              </a:defRPr>
            </a:lvl4pPr>
            <a:lvl5pPr marL="707526" indent="0">
              <a:buNone/>
              <a:defRPr sz="2040">
                <a:gradFill>
                  <a:gsLst>
                    <a:gs pos="100000">
                      <a:schemeClr val="tx1"/>
                    </a:gs>
                    <a:gs pos="6000">
                      <a:schemeClr val="tx1"/>
                    </a:gs>
                  </a:gsLst>
                  <a:lin ang="5400000" scaled="0"/>
                </a:gra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9438296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sp>
        <p:nvSpPr>
          <p:cNvPr id="4" name="Rectangle 3"/>
          <p:cNvSpPr/>
          <p:nvPr userDrawn="1"/>
        </p:nvSpPr>
        <p:spPr bwMode="auto">
          <a:xfrm>
            <a:off x="182563" y="1576388"/>
            <a:ext cx="12070648" cy="3657600"/>
          </a:xfrm>
          <a:prstGeom prst="rect">
            <a:avLst/>
          </a:prstGeom>
          <a:solidFill>
            <a:srgbClr val="58288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2880" tIns="146304" rIns="182880" bIns="146304"/>
          <a:lstStyle/>
          <a:p>
            <a:pPr algn="ctr" defTabSz="932472" fontAlgn="base">
              <a:lnSpc>
                <a:spcPct val="90000"/>
              </a:lnSpc>
              <a:spcBef>
                <a:spcPct val="0"/>
              </a:spcBef>
              <a:spcAft>
                <a:spcPct val="0"/>
              </a:spcAft>
              <a:defRPr/>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invGray">
          <a:xfrm>
            <a:off x="458788" y="481013"/>
            <a:ext cx="1736725"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274702" y="2123084"/>
            <a:ext cx="9143936" cy="1831379"/>
          </a:xfrm>
          <a:noFill/>
        </p:spPr>
        <p:txBody>
          <a:bodyPr anchorCtr="0"/>
          <a:lstStyle>
            <a:lvl1pPr>
              <a:defRPr sz="6000" spc="-100" baseline="0">
                <a:gradFill>
                  <a:gsLst>
                    <a:gs pos="5833">
                      <a:srgbClr val="FFFFFF"/>
                    </a:gs>
                    <a:gs pos="18000">
                      <a:srgbClr val="FFFFFF"/>
                    </a:gs>
                  </a:gsLst>
                  <a:lin ang="5400000" scaled="0"/>
                </a:gradFill>
              </a:defRPr>
            </a:lvl1pPr>
          </a:lstStyle>
          <a:p>
            <a:r>
              <a:rPr lang="en-US"/>
              <a:t>Click to edit Master title style</a:t>
            </a:r>
            <a:endParaRPr lang="en-US" dirty="0"/>
          </a:p>
        </p:txBody>
      </p:sp>
      <p:sp>
        <p:nvSpPr>
          <p:cNvPr id="5" name="Text Placeholder 4"/>
          <p:cNvSpPr>
            <a:spLocks noGrp="1"/>
          </p:cNvSpPr>
          <p:nvPr>
            <p:ph type="body" sz="quarter" idx="12"/>
          </p:nvPr>
        </p:nvSpPr>
        <p:spPr>
          <a:xfrm>
            <a:off x="282230" y="3771579"/>
            <a:ext cx="9143936" cy="1828801"/>
          </a:xfrm>
          <a:noFill/>
        </p:spPr>
        <p:txBody>
          <a:bodyPr tIns="109728" bIns="109728">
            <a:noAutofit/>
          </a:bodyPr>
          <a:lstStyle>
            <a:lvl1pPr marL="0" indent="0">
              <a:spcBef>
                <a:spcPts val="0"/>
              </a:spcBef>
              <a:buNone/>
              <a:defRPr sz="3600" spc="0" baseline="0">
                <a:gradFill>
                  <a:gsLst>
                    <a:gs pos="0">
                      <a:srgbClr val="FFFFFF"/>
                    </a:gs>
                    <a:gs pos="100000">
                      <a:srgbClr val="FFFFFF"/>
                    </a:gs>
                  </a:gsLst>
                  <a:lin ang="5400000" scaled="0"/>
                </a:gradFill>
                <a:latin typeface="+mj-lt"/>
              </a:defRPr>
            </a:lvl1pPr>
          </a:lstStyle>
          <a:p>
            <a:pPr lvl="0"/>
            <a:r>
              <a:rPr lang="en-US"/>
              <a:t>Click to edit Master text styles</a:t>
            </a:r>
          </a:p>
        </p:txBody>
      </p:sp>
    </p:spTree>
    <p:extLst>
      <p:ext uri="{BB962C8B-B14F-4D97-AF65-F5344CB8AC3E}">
        <p14:creationId xmlns:p14="http://schemas.microsoft.com/office/powerpoint/2010/main" val="883327461"/>
      </p:ext>
    </p:extLst>
  </p:cSld>
  <p:clrMapOvr>
    <a:masterClrMapping/>
  </p:clrMapOvr>
  <p:transition spd="slow"/>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1" y="1110663"/>
            <a:ext cx="11375536" cy="1538127"/>
          </a:xfrm>
          <a:prstGeom prst="rect">
            <a:avLst/>
          </a:prstGeom>
        </p:spPr>
        <p:txBody>
          <a:bodyPr/>
          <a:lstStyle>
            <a:lvl1pPr marL="0" indent="0">
              <a:spcBef>
                <a:spcPts val="2448"/>
              </a:spcBef>
              <a:buNone/>
              <a:defRPr sz="3876">
                <a:gradFill>
                  <a:gsLst>
                    <a:gs pos="100000">
                      <a:schemeClr val="tx2"/>
                    </a:gs>
                    <a:gs pos="0">
                      <a:schemeClr val="tx2"/>
                    </a:gs>
                  </a:gsLst>
                  <a:lin ang="5400000" scaled="0"/>
                </a:gradFill>
                <a:latin typeface="+mj-lt"/>
              </a:defRPr>
            </a:lvl1pPr>
            <a:lvl2pPr marL="0" indent="0">
              <a:buNone/>
              <a:defRPr sz="2040">
                <a:gradFill>
                  <a:gsLst>
                    <a:gs pos="100000">
                      <a:schemeClr val="tx1"/>
                    </a:gs>
                    <a:gs pos="6000">
                      <a:schemeClr val="tx1"/>
                    </a:gs>
                  </a:gsLst>
                  <a:lin ang="5400000" scaled="0"/>
                </a:gradFill>
              </a:defRPr>
            </a:lvl2pPr>
            <a:lvl3pPr marL="236387" indent="0">
              <a:buNone/>
              <a:defRPr sz="1632">
                <a:gradFill>
                  <a:gsLst>
                    <a:gs pos="100000">
                      <a:schemeClr val="tx1"/>
                    </a:gs>
                    <a:gs pos="6000">
                      <a:schemeClr val="tx1"/>
                    </a:gs>
                  </a:gsLst>
                  <a:lin ang="5400000" scaled="0"/>
                </a:gradFill>
              </a:defRPr>
            </a:lvl3pPr>
            <a:lvl4pPr marL="466298" indent="0">
              <a:buNone/>
              <a:defRPr sz="1224">
                <a:gradFill>
                  <a:gsLst>
                    <a:gs pos="100000">
                      <a:schemeClr val="tx1"/>
                    </a:gs>
                    <a:gs pos="6000">
                      <a:schemeClr val="tx1"/>
                    </a:gs>
                  </a:gsLst>
                  <a:lin ang="5400000" scaled="0"/>
                </a:gradFill>
              </a:defRPr>
            </a:lvl4pPr>
            <a:lvl5pPr marL="707543" indent="0">
              <a:buNone/>
              <a:defRPr sz="1020">
                <a:gradFill>
                  <a:gsLst>
                    <a:gs pos="100000">
                      <a:schemeClr val="tx1"/>
                    </a:gs>
                    <a:gs pos="6000">
                      <a:schemeClr val="tx1"/>
                    </a:gs>
                  </a:gsLst>
                  <a:lin ang="5400000" scaled="0"/>
                </a:gra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388392341"/>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49953355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58288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1831975"/>
          </a:xfrm>
          <a:noFill/>
        </p:spPr>
        <p:txBody>
          <a:bodyPr anchorCtr="0"/>
          <a:lstStyle>
            <a:lvl1pPr>
              <a:defRPr sz="8800" spc="-100" baseline="0">
                <a:gradFill>
                  <a:gsLst>
                    <a:gs pos="100000">
                      <a:schemeClr val="tx1"/>
                    </a:gs>
                    <a:gs pos="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2309878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1831975"/>
          </a:xfrm>
          <a:noFill/>
        </p:spPr>
        <p:txBody>
          <a:bodyPr anchorCtr="0"/>
          <a:lstStyle>
            <a:lvl1pPr>
              <a:defRPr sz="8800" spc="-100" baseline="0">
                <a:gradFill>
                  <a:gsLst>
                    <a:gs pos="100000">
                      <a:schemeClr val="tx1"/>
                    </a:gs>
                    <a:gs pos="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30528798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reak slide 1 line title ">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1177375"/>
          </a:xfrm>
          <a:noFill/>
        </p:spPr>
        <p:txBody>
          <a:bodyPr anchorCtr="0"/>
          <a:lstStyle>
            <a:lvl1pPr>
              <a:defRPr sz="7200" spc="-100" baseline="0">
                <a:gradFill>
                  <a:gsLst>
                    <a:gs pos="100000">
                      <a:schemeClr val="tx1"/>
                    </a:gs>
                    <a:gs pos="0">
                      <a:schemeClr val="tx1"/>
                    </a:gs>
                  </a:gsLst>
                  <a:lin ang="5400000" scaled="0"/>
                </a:gradFill>
              </a:defRPr>
            </a:lvl1pPr>
          </a:lstStyle>
          <a:p>
            <a:r>
              <a:rPr lang="en-US" dirty="0"/>
              <a:t>Click to edit Master title style</a:t>
            </a:r>
          </a:p>
        </p:txBody>
      </p:sp>
      <p:sp>
        <p:nvSpPr>
          <p:cNvPr id="4" name="Text Placeholder 3"/>
          <p:cNvSpPr>
            <a:spLocks noGrp="1"/>
          </p:cNvSpPr>
          <p:nvPr>
            <p:ph type="body" sz="quarter" idx="10"/>
          </p:nvPr>
        </p:nvSpPr>
        <p:spPr>
          <a:xfrm>
            <a:off x="274638" y="3672920"/>
            <a:ext cx="6022975" cy="738664"/>
          </a:xfrm>
        </p:spPr>
        <p:txBody>
          <a:bodyPr/>
          <a:lstStyle>
            <a:lvl1pPr marL="0" indent="0">
              <a:buNone/>
              <a:defRPr/>
            </a:lvl1pPr>
            <a:lvl2pPr marL="342900" indent="0">
              <a:buNone/>
              <a:defRPr/>
            </a:lvl2pPr>
            <a:lvl3pPr marL="571500" indent="0">
              <a:buNone/>
              <a:defRPr/>
            </a:lvl3pPr>
            <a:lvl4pPr marL="800100" indent="0">
              <a:buNone/>
              <a:defRPr/>
            </a:lvl4pPr>
            <a:lvl5pPr marL="1028700" indent="0">
              <a:buNone/>
              <a:defRPr/>
            </a:lvl5pPr>
          </a:lstStyle>
          <a:p>
            <a:pPr lvl="0"/>
            <a:r>
              <a:rPr lang="en-US" dirty="0"/>
              <a:t>Click to edit Master text</a:t>
            </a:r>
          </a:p>
        </p:txBody>
      </p:sp>
    </p:spTree>
    <p:extLst>
      <p:ext uri="{BB962C8B-B14F-4D97-AF65-F5344CB8AC3E}">
        <p14:creationId xmlns:p14="http://schemas.microsoft.com/office/powerpoint/2010/main" val="29244386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reak slide 2 line title ">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2100980"/>
          </a:xfrm>
          <a:noFill/>
        </p:spPr>
        <p:txBody>
          <a:bodyPr anchorCtr="0"/>
          <a:lstStyle>
            <a:lvl1pPr>
              <a:defRPr sz="7200" spc="-100" baseline="0">
                <a:gradFill>
                  <a:gsLst>
                    <a:gs pos="100000">
                      <a:schemeClr val="tx1"/>
                    </a:gs>
                    <a:gs pos="0">
                      <a:schemeClr val="tx1"/>
                    </a:gs>
                  </a:gsLst>
                  <a:lin ang="5400000" scaled="0"/>
                </a:gradFill>
              </a:defRPr>
            </a:lvl1pPr>
          </a:lstStyle>
          <a:p>
            <a:r>
              <a:rPr lang="en-US" dirty="0"/>
              <a:t>Click to edit Master title style</a:t>
            </a:r>
          </a:p>
        </p:txBody>
      </p:sp>
      <p:sp>
        <p:nvSpPr>
          <p:cNvPr id="4" name="Text Placeholder 3"/>
          <p:cNvSpPr>
            <a:spLocks noGrp="1"/>
          </p:cNvSpPr>
          <p:nvPr>
            <p:ph type="body" sz="quarter" idx="10"/>
          </p:nvPr>
        </p:nvSpPr>
        <p:spPr>
          <a:xfrm>
            <a:off x="274638" y="4596525"/>
            <a:ext cx="6022975" cy="738664"/>
          </a:xfrm>
        </p:spPr>
        <p:txBody>
          <a:bodyPr/>
          <a:lstStyle>
            <a:lvl1pPr marL="0" indent="0">
              <a:buNone/>
              <a:defRPr/>
            </a:lvl1pPr>
            <a:lvl2pPr marL="342900" indent="0">
              <a:buNone/>
              <a:defRPr/>
            </a:lvl2pPr>
            <a:lvl3pPr marL="571500" indent="0">
              <a:buNone/>
              <a:defRPr/>
            </a:lvl3pPr>
            <a:lvl4pPr marL="800100" indent="0">
              <a:buNone/>
              <a:defRPr/>
            </a:lvl4pPr>
            <a:lvl5pPr marL="1028700" indent="0">
              <a:buNone/>
              <a:defRPr/>
            </a:lvl5pPr>
          </a:lstStyle>
          <a:p>
            <a:pPr lvl="0"/>
            <a:r>
              <a:rPr lang="en-US" dirty="0"/>
              <a:t>Click to edit Master text</a:t>
            </a:r>
          </a:p>
        </p:txBody>
      </p:sp>
    </p:spTree>
    <p:extLst>
      <p:ext uri="{BB962C8B-B14F-4D97-AF65-F5344CB8AC3E}">
        <p14:creationId xmlns:p14="http://schemas.microsoft.com/office/powerpoint/2010/main" val="41908486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rgbClr val="169FE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1831975"/>
          </a:xfrm>
          <a:noFill/>
        </p:spPr>
        <p:txBody>
          <a:bodyPr anchorCtr="0"/>
          <a:lstStyle>
            <a:lvl1pPr>
              <a:defRPr sz="8800" spc="-100" baseline="0">
                <a:gradFill>
                  <a:gsLst>
                    <a:gs pos="100000">
                      <a:schemeClr val="tx1"/>
                    </a:gs>
                    <a:gs pos="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432329035"/>
      </p:ext>
    </p:extLst>
  </p:cSld>
  <p:clrMapOvr>
    <a:overrideClrMapping bg1="dk1" tx1="lt1" bg2="dk2" tx2="lt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37.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theme" Target="../theme/theme2.xml"/><Relationship Id="rId5" Type="http://schemas.openxmlformats.org/officeDocument/2006/relationships/slideLayout" Target="../slideLayouts/slideLayout39.xml"/><Relationship Id="rId4" Type="http://schemas.openxmlformats.org/officeDocument/2006/relationships/slideLayout" Target="../slideLayouts/slideLayout38.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41.xml"/><Relationship Id="rId1"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8" y="295275"/>
            <a:ext cx="11888787"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38" y="1212850"/>
            <a:ext cx="11887200" cy="2092325"/>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77460438"/>
      </p:ext>
    </p:extLst>
  </p:cSld>
  <p:clrMap bg1="lt1" tx1="dk1" bg2="lt2" tx2="dk2" accent1="accent1" accent2="accent2" accent3="accent3" accent4="accent4" accent5="accent5" accent6="accent6" hlink="hlink" folHlink="folHlink"/>
  <p:sldLayoutIdLst>
    <p:sldLayoutId id="2147484208" r:id="rId1"/>
    <p:sldLayoutId id="2147484262" r:id="rId2"/>
    <p:sldLayoutId id="2147484264" r:id="rId3"/>
    <p:sldLayoutId id="2147484209" r:id="rId4"/>
    <p:sldLayoutId id="2147484210" r:id="rId5"/>
    <p:sldLayoutId id="2147484211" r:id="rId6"/>
    <p:sldLayoutId id="2147484260" r:id="rId7"/>
    <p:sldLayoutId id="2147484261" r:id="rId8"/>
    <p:sldLayoutId id="2147484212" r:id="rId9"/>
    <p:sldLayoutId id="2147484213" r:id="rId10"/>
    <p:sldLayoutId id="2147484254" r:id="rId11"/>
    <p:sldLayoutId id="2147484255" r:id="rId12"/>
    <p:sldLayoutId id="2147484257" r:id="rId13"/>
    <p:sldLayoutId id="2147484258" r:id="rId14"/>
    <p:sldLayoutId id="2147484214" r:id="rId15"/>
    <p:sldLayoutId id="2147484215" r:id="rId16"/>
    <p:sldLayoutId id="2147484216" r:id="rId17"/>
    <p:sldLayoutId id="2147484217" r:id="rId18"/>
    <p:sldLayoutId id="2147484218" r:id="rId19"/>
    <p:sldLayoutId id="2147484219" r:id="rId20"/>
    <p:sldLayoutId id="2147484220" r:id="rId21"/>
    <p:sldLayoutId id="2147484221" r:id="rId22"/>
    <p:sldLayoutId id="2147484222" r:id="rId23"/>
    <p:sldLayoutId id="2147484223" r:id="rId24"/>
    <p:sldLayoutId id="2147484259" r:id="rId25"/>
    <p:sldLayoutId id="2147484256" r:id="rId26"/>
    <p:sldLayoutId id="2147484224" r:id="rId27"/>
    <p:sldLayoutId id="2147484225" r:id="rId28"/>
    <p:sldLayoutId id="2147484226" r:id="rId29"/>
    <p:sldLayoutId id="2147484227" r:id="rId30"/>
    <p:sldLayoutId id="2147484228" r:id="rId31"/>
    <p:sldLayoutId id="2147484229" r:id="rId32"/>
    <p:sldLayoutId id="2147484230" r:id="rId33"/>
    <p:sldLayoutId id="2147484263" r:id="rId34"/>
  </p:sldLayoutIdLst>
  <p:transition>
    <p:fade/>
  </p:transition>
  <p:txStyles>
    <p:titleStyle>
      <a:lvl1pPr algn="l" defTabSz="931863" rtl="0" fontAlgn="base">
        <a:lnSpc>
          <a:spcPct val="90000"/>
        </a:lnSpc>
        <a:spcBef>
          <a:spcPct val="0"/>
        </a:spcBef>
        <a:spcAft>
          <a:spcPct val="0"/>
        </a:spcAft>
        <a:defRPr lang="en-US" sz="5400" kern="1200" spc="-102" dirty="0">
          <a:ln w="3175">
            <a:noFill/>
          </a:ln>
          <a:gradFill>
            <a:gsLst>
              <a:gs pos="1250">
                <a:schemeClr val="tx1"/>
              </a:gs>
              <a:gs pos="100000">
                <a:schemeClr val="tx1"/>
              </a:gs>
            </a:gsLst>
            <a:lin ang="5400000" scaled="0"/>
          </a:gradFill>
          <a:latin typeface="+mj-lt"/>
          <a:ea typeface="MS PGothic" pitchFamily="34" charset="-128"/>
          <a:cs typeface="Segoe UI" pitchFamily="34" charset="0"/>
        </a:defRPr>
      </a:lvl1pPr>
      <a:lvl2pPr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2pPr>
      <a:lvl3pPr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3pPr>
      <a:lvl4pPr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4pPr>
      <a:lvl5pPr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5pPr>
      <a:lvl6pPr marL="457200"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6pPr>
      <a:lvl7pPr marL="914400"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7pPr>
      <a:lvl8pPr marL="1371600"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8pPr>
      <a:lvl9pPr marL="1828800"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9pPr>
    </p:titleStyle>
    <p:bodyStyle>
      <a:lvl1pPr marL="342900" indent="-342900" algn="l" defTabSz="931863" rtl="0" fontAlgn="base">
        <a:lnSpc>
          <a:spcPct val="90000"/>
        </a:lnSpc>
        <a:spcBef>
          <a:spcPct val="20000"/>
        </a:spcBef>
        <a:spcAft>
          <a:spcPct val="0"/>
        </a:spcAft>
        <a:buSzPct val="90000"/>
        <a:buFont typeface="Arial" pitchFamily="34" charset="0"/>
        <a:buChar char="•"/>
        <a:defRPr sz="4000" kern="1200">
          <a:gradFill>
            <a:gsLst>
              <a:gs pos="1250">
                <a:schemeClr val="tx1"/>
              </a:gs>
              <a:gs pos="100000">
                <a:schemeClr val="tx1"/>
              </a:gs>
            </a:gsLst>
            <a:lin ang="5400000" scaled="0"/>
          </a:gradFill>
          <a:latin typeface="+mj-lt"/>
          <a:ea typeface="MS PGothic" pitchFamily="34" charset="-128"/>
          <a:cs typeface="+mn-cs"/>
        </a:defRPr>
      </a:lvl1pPr>
      <a:lvl2pPr marL="584200" indent="-241300" algn="l" defTabSz="931863" rtl="0" fontAlgn="base">
        <a:lnSpc>
          <a:spcPct val="90000"/>
        </a:lnSpc>
        <a:spcBef>
          <a:spcPct val="20000"/>
        </a:spcBef>
        <a:spcAft>
          <a:spcPct val="0"/>
        </a:spcAft>
        <a:buSzPct val="90000"/>
        <a:buFont typeface="Arial" pitchFamily="34" charset="0"/>
        <a:buChar char="•"/>
        <a:defRPr sz="2400" kern="1200">
          <a:gradFill>
            <a:gsLst>
              <a:gs pos="1250">
                <a:schemeClr val="tx1"/>
              </a:gs>
              <a:gs pos="100000">
                <a:schemeClr val="tx1"/>
              </a:gs>
            </a:gsLst>
            <a:lin ang="5400000" scaled="0"/>
          </a:gradFill>
          <a:latin typeface="+mn-lt"/>
          <a:ea typeface="MS PGothic" pitchFamily="34" charset="-128"/>
          <a:cs typeface="+mn-cs"/>
        </a:defRPr>
      </a:lvl2pPr>
      <a:lvl3pPr marL="800100" indent="-228600" algn="l" defTabSz="931863" rtl="0" fontAlgn="base">
        <a:lnSpc>
          <a:spcPct val="90000"/>
        </a:lnSpc>
        <a:spcBef>
          <a:spcPct val="20000"/>
        </a:spcBef>
        <a:spcAft>
          <a:spcPct val="0"/>
        </a:spcAft>
        <a:buSzPct val="90000"/>
        <a:buFont typeface="Arial" pitchFamily="34" charset="0"/>
        <a:buChar char="•"/>
        <a:defRPr sz="2000" kern="1200">
          <a:gradFill>
            <a:gsLst>
              <a:gs pos="1250">
                <a:schemeClr val="tx1"/>
              </a:gs>
              <a:gs pos="100000">
                <a:schemeClr val="tx1"/>
              </a:gs>
            </a:gsLst>
            <a:lin ang="5400000" scaled="0"/>
          </a:gradFill>
          <a:latin typeface="+mn-lt"/>
          <a:ea typeface="MS PGothic" pitchFamily="34" charset="-128"/>
          <a:cs typeface="+mn-cs"/>
        </a:defRPr>
      </a:lvl3pPr>
      <a:lvl4pPr marL="1028700" indent="-228600" algn="l" defTabSz="931863" rtl="0" fontAlgn="base">
        <a:lnSpc>
          <a:spcPct val="90000"/>
        </a:lnSpc>
        <a:spcBef>
          <a:spcPct val="20000"/>
        </a:spcBef>
        <a:spcAft>
          <a:spcPct val="0"/>
        </a:spcAft>
        <a:buSzPct val="90000"/>
        <a:buFont typeface="Arial" pitchFamily="34" charset="0"/>
        <a:buChar char="•"/>
        <a:defRPr kern="1200">
          <a:gradFill>
            <a:gsLst>
              <a:gs pos="1250">
                <a:schemeClr val="tx1"/>
              </a:gs>
              <a:gs pos="100000">
                <a:schemeClr val="tx1"/>
              </a:gs>
            </a:gsLst>
            <a:lin ang="5400000" scaled="0"/>
          </a:gradFill>
          <a:latin typeface="+mn-lt"/>
          <a:ea typeface="MS PGothic" pitchFamily="34" charset="-128"/>
          <a:cs typeface="+mn-cs"/>
        </a:defRPr>
      </a:lvl4pPr>
      <a:lvl5pPr marL="1257300" indent="-228600" algn="l" defTabSz="931863" rtl="0" fontAlgn="base">
        <a:lnSpc>
          <a:spcPct val="90000"/>
        </a:lnSpc>
        <a:spcBef>
          <a:spcPct val="20000"/>
        </a:spcBef>
        <a:spcAft>
          <a:spcPct val="0"/>
        </a:spcAft>
        <a:buSzPct val="90000"/>
        <a:buFont typeface="Arial" pitchFamily="34" charset="0"/>
        <a:buChar char="•"/>
        <a:defRPr kern="1200">
          <a:gradFill>
            <a:gsLst>
              <a:gs pos="1250">
                <a:schemeClr val="tx1"/>
              </a:gs>
              <a:gs pos="100000">
                <a:schemeClr val="tx1"/>
              </a:gs>
            </a:gsLst>
            <a:lin ang="5400000" scaled="0"/>
          </a:gradFill>
          <a:latin typeface="+mn-lt"/>
          <a:ea typeface="MS PGothic" pitchFamily="34" charset="-128"/>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205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1824" y="280108"/>
            <a:ext cx="11192828" cy="942183"/>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621824" y="1452641"/>
            <a:ext cx="11192828" cy="4616063"/>
          </a:xfrm>
          <a:prstGeom prst="rect">
            <a:avLst/>
          </a:prstGeom>
        </p:spPr>
        <p:txBody>
          <a:bodyPr vert="horz" lIns="91440" tIns="45720" rIns="91440" bIns="45720" rtlCol="0" anchor="t">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1824" y="6482890"/>
            <a:ext cx="2901844" cy="372394"/>
          </a:xfrm>
          <a:prstGeom prst="rect">
            <a:avLst/>
          </a:prstGeom>
        </p:spPr>
        <p:txBody>
          <a:bodyPr vert="horz" lIns="91440" tIns="45720" rIns="91440" bIns="45720" rtlCol="0" anchor="ctr"/>
          <a:lstStyle>
            <a:lvl1pPr algn="l">
              <a:defRPr sz="1632">
                <a:solidFill>
                  <a:schemeClr val="tx1">
                    <a:tint val="75000"/>
                  </a:schemeClr>
                </a:solidFill>
              </a:defRPr>
            </a:lvl1pPr>
          </a:lstStyle>
          <a:p>
            <a:fld id="{5FDE46A4-8A3C-1E44-A904-6099F8DFC62D}" type="datetimeFigureOut">
              <a:rPr lang="en-US" smtClean="0"/>
              <a:t>8/17/2016</a:t>
            </a:fld>
            <a:endParaRPr lang="en-US"/>
          </a:p>
        </p:txBody>
      </p:sp>
      <p:sp>
        <p:nvSpPr>
          <p:cNvPr id="5" name="Footer Placeholder 4"/>
          <p:cNvSpPr>
            <a:spLocks noGrp="1"/>
          </p:cNvSpPr>
          <p:nvPr>
            <p:ph type="ftr" sz="quarter" idx="3"/>
          </p:nvPr>
        </p:nvSpPr>
        <p:spPr>
          <a:xfrm>
            <a:off x="4249129" y="6482890"/>
            <a:ext cx="3938217" cy="372394"/>
          </a:xfrm>
          <a:prstGeom prst="rect">
            <a:avLst/>
          </a:prstGeom>
        </p:spPr>
        <p:txBody>
          <a:bodyPr vert="horz" lIns="91440" tIns="45720" rIns="91440" bIns="45720" rtlCol="0" anchor="ctr"/>
          <a:lstStyle>
            <a:lvl1pPr algn="ctr">
              <a:defRPr sz="1632">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912807" y="6482890"/>
            <a:ext cx="2901844" cy="372394"/>
          </a:xfrm>
          <a:prstGeom prst="rect">
            <a:avLst/>
          </a:prstGeom>
        </p:spPr>
        <p:txBody>
          <a:bodyPr vert="horz" lIns="91440" tIns="45720" rIns="91440" bIns="45720" rtlCol="0" anchor="ctr"/>
          <a:lstStyle>
            <a:lvl1pPr algn="r">
              <a:defRPr sz="1632">
                <a:solidFill>
                  <a:schemeClr val="tx1">
                    <a:tint val="75000"/>
                  </a:schemeClr>
                </a:solidFill>
              </a:defRPr>
            </a:lvl1pPr>
          </a:lstStyle>
          <a:p>
            <a:fld id="{73650A50-3BA1-6E44-8B30-757F182C6F33}" type="slidenum">
              <a:rPr lang="en-US" smtClean="0"/>
              <a:t>‹Nº›</a:t>
            </a:fld>
            <a:endParaRPr lang="en-US"/>
          </a:p>
        </p:txBody>
      </p:sp>
    </p:spTree>
    <p:extLst>
      <p:ext uri="{BB962C8B-B14F-4D97-AF65-F5344CB8AC3E}">
        <p14:creationId xmlns:p14="http://schemas.microsoft.com/office/powerpoint/2010/main" val="341765080"/>
      </p:ext>
    </p:extLst>
  </p:cSld>
  <p:clrMap bg1="lt1" tx1="dk1" bg2="lt2" tx2="dk2" accent1="accent1" accent2="accent2" accent3="accent3" accent4="accent4" accent5="accent5" accent6="accent6" hlink="hlink" folHlink="folHlink"/>
  <p:sldLayoutIdLst>
    <p:sldLayoutId id="2147484266" r:id="rId1"/>
    <p:sldLayoutId id="2147484267" r:id="rId2"/>
    <p:sldLayoutId id="2147484268" r:id="rId3"/>
    <p:sldLayoutId id="2147484269" r:id="rId4"/>
    <p:sldLayoutId id="2147484270" r:id="rId5"/>
  </p:sldLayoutIdLst>
  <p:txStyles>
    <p:titleStyle>
      <a:lvl1pPr algn="l" defTabSz="621716" rtl="0" eaLnBrk="1" latinLnBrk="0" hangingPunct="1">
        <a:spcBef>
          <a:spcPct val="0"/>
        </a:spcBef>
        <a:buNone/>
        <a:defRPr sz="5984" kern="1200">
          <a:solidFill>
            <a:schemeClr val="bg1"/>
          </a:solidFill>
          <a:latin typeface="Segoe UI"/>
          <a:ea typeface="+mj-ea"/>
          <a:cs typeface="Segoe UI"/>
        </a:defRPr>
      </a:lvl1pPr>
    </p:titleStyle>
    <p:bodyStyle>
      <a:lvl1pPr marL="466287" indent="-466287" algn="l" defTabSz="621716" rtl="0" eaLnBrk="1" latinLnBrk="0" hangingPunct="1">
        <a:spcBef>
          <a:spcPct val="20000"/>
        </a:spcBef>
        <a:buFont typeface="Arial"/>
        <a:buChar char="•"/>
        <a:defRPr sz="4896" kern="1200">
          <a:solidFill>
            <a:schemeClr val="bg1"/>
          </a:solidFill>
          <a:latin typeface="Segoe UI"/>
          <a:ea typeface="+mn-ea"/>
          <a:cs typeface="Segoe UI"/>
        </a:defRPr>
      </a:lvl1pPr>
      <a:lvl2pPr marL="1010287" indent="-388572" algn="l" defTabSz="621716" rtl="0" eaLnBrk="1" latinLnBrk="0" hangingPunct="1">
        <a:spcBef>
          <a:spcPct val="20000"/>
        </a:spcBef>
        <a:buFont typeface="Arial"/>
        <a:buChar char="–"/>
        <a:defRPr sz="4352" kern="1200">
          <a:solidFill>
            <a:schemeClr val="bg1"/>
          </a:solidFill>
          <a:latin typeface="Segoe UI"/>
          <a:ea typeface="+mn-ea"/>
          <a:cs typeface="Segoe UI"/>
        </a:defRPr>
      </a:lvl2pPr>
      <a:lvl3pPr marL="1554289" indent="-310857" algn="l" defTabSz="621716" rtl="0" eaLnBrk="1" latinLnBrk="0" hangingPunct="1">
        <a:spcBef>
          <a:spcPct val="20000"/>
        </a:spcBef>
        <a:buFont typeface="Arial"/>
        <a:buChar char="•"/>
        <a:defRPr sz="4352" kern="1200">
          <a:solidFill>
            <a:schemeClr val="bg1"/>
          </a:solidFill>
          <a:latin typeface="Segoe UI"/>
          <a:ea typeface="+mn-ea"/>
          <a:cs typeface="Segoe UI"/>
        </a:defRPr>
      </a:lvl3pPr>
      <a:lvl4pPr marL="2176005" indent="-310857" algn="l" defTabSz="621716" rtl="0" eaLnBrk="1" latinLnBrk="0" hangingPunct="1">
        <a:spcBef>
          <a:spcPct val="20000"/>
        </a:spcBef>
        <a:buFont typeface="Arial"/>
        <a:buChar char="–"/>
        <a:defRPr sz="4352" kern="1200">
          <a:solidFill>
            <a:schemeClr val="bg1"/>
          </a:solidFill>
          <a:latin typeface="Segoe UI"/>
          <a:ea typeface="+mn-ea"/>
          <a:cs typeface="Segoe UI"/>
        </a:defRPr>
      </a:lvl4pPr>
      <a:lvl5pPr marL="2797719" indent="-310857" algn="l" defTabSz="621716" rtl="0" eaLnBrk="1" latinLnBrk="0" hangingPunct="1">
        <a:spcBef>
          <a:spcPct val="20000"/>
        </a:spcBef>
        <a:buFont typeface="Arial"/>
        <a:buChar char="»"/>
        <a:defRPr sz="4352" kern="1200">
          <a:solidFill>
            <a:schemeClr val="bg1"/>
          </a:solidFill>
          <a:latin typeface="Segoe UI"/>
          <a:ea typeface="+mn-ea"/>
          <a:cs typeface="Segoe UI"/>
        </a:defRPr>
      </a:lvl5pPr>
      <a:lvl6pPr marL="3419435" indent="-310857" algn="l" defTabSz="621716" rtl="0" eaLnBrk="1" latinLnBrk="0" hangingPunct="1">
        <a:spcBef>
          <a:spcPct val="20000"/>
        </a:spcBef>
        <a:buFont typeface="Arial"/>
        <a:buChar char="•"/>
        <a:defRPr sz="2720" kern="1200">
          <a:solidFill>
            <a:schemeClr val="tx1"/>
          </a:solidFill>
          <a:latin typeface="+mn-lt"/>
          <a:ea typeface="+mn-ea"/>
          <a:cs typeface="+mn-cs"/>
        </a:defRPr>
      </a:lvl6pPr>
      <a:lvl7pPr marL="4041151" indent="-310857" algn="l" defTabSz="621716" rtl="0" eaLnBrk="1" latinLnBrk="0" hangingPunct="1">
        <a:spcBef>
          <a:spcPct val="20000"/>
        </a:spcBef>
        <a:buFont typeface="Arial"/>
        <a:buChar char="•"/>
        <a:defRPr sz="2720" kern="1200">
          <a:solidFill>
            <a:schemeClr val="tx1"/>
          </a:solidFill>
          <a:latin typeface="+mn-lt"/>
          <a:ea typeface="+mn-ea"/>
          <a:cs typeface="+mn-cs"/>
        </a:defRPr>
      </a:lvl7pPr>
      <a:lvl8pPr marL="4662867" indent="-310857" algn="l" defTabSz="621716" rtl="0" eaLnBrk="1" latinLnBrk="0" hangingPunct="1">
        <a:spcBef>
          <a:spcPct val="20000"/>
        </a:spcBef>
        <a:buFont typeface="Arial"/>
        <a:buChar char="•"/>
        <a:defRPr sz="2720" kern="1200">
          <a:solidFill>
            <a:schemeClr val="tx1"/>
          </a:solidFill>
          <a:latin typeface="+mn-lt"/>
          <a:ea typeface="+mn-ea"/>
          <a:cs typeface="+mn-cs"/>
        </a:defRPr>
      </a:lvl8pPr>
      <a:lvl9pPr marL="5284581" indent="-310857" algn="l" defTabSz="621716" rtl="0" eaLnBrk="1" latinLnBrk="0" hangingPunct="1">
        <a:spcBef>
          <a:spcPct val="20000"/>
        </a:spcBef>
        <a:buFont typeface="Arial"/>
        <a:buChar char="•"/>
        <a:defRPr sz="2720" kern="1200">
          <a:solidFill>
            <a:schemeClr val="tx1"/>
          </a:solidFill>
          <a:latin typeface="+mn-lt"/>
          <a:ea typeface="+mn-ea"/>
          <a:cs typeface="+mn-cs"/>
        </a:defRPr>
      </a:lvl9pPr>
    </p:bodyStyle>
    <p:otherStyle>
      <a:defPPr>
        <a:defRPr lang="en-US"/>
      </a:defPPr>
      <a:lvl1pPr marL="0" algn="l" defTabSz="621716" rtl="0" eaLnBrk="1" latinLnBrk="0" hangingPunct="1">
        <a:defRPr sz="2448" kern="1200">
          <a:solidFill>
            <a:schemeClr val="tx1"/>
          </a:solidFill>
          <a:latin typeface="+mn-lt"/>
          <a:ea typeface="+mn-ea"/>
          <a:cs typeface="+mn-cs"/>
        </a:defRPr>
      </a:lvl1pPr>
      <a:lvl2pPr marL="621716" algn="l" defTabSz="621716" rtl="0" eaLnBrk="1" latinLnBrk="0" hangingPunct="1">
        <a:defRPr sz="2448" kern="1200">
          <a:solidFill>
            <a:schemeClr val="tx1"/>
          </a:solidFill>
          <a:latin typeface="+mn-lt"/>
          <a:ea typeface="+mn-ea"/>
          <a:cs typeface="+mn-cs"/>
        </a:defRPr>
      </a:lvl2pPr>
      <a:lvl3pPr marL="1243431" algn="l" defTabSz="621716" rtl="0" eaLnBrk="1" latinLnBrk="0" hangingPunct="1">
        <a:defRPr sz="2448" kern="1200">
          <a:solidFill>
            <a:schemeClr val="tx1"/>
          </a:solidFill>
          <a:latin typeface="+mn-lt"/>
          <a:ea typeface="+mn-ea"/>
          <a:cs typeface="+mn-cs"/>
        </a:defRPr>
      </a:lvl3pPr>
      <a:lvl4pPr marL="1865146" algn="l" defTabSz="621716" rtl="0" eaLnBrk="1" latinLnBrk="0" hangingPunct="1">
        <a:defRPr sz="2448" kern="1200">
          <a:solidFill>
            <a:schemeClr val="tx1"/>
          </a:solidFill>
          <a:latin typeface="+mn-lt"/>
          <a:ea typeface="+mn-ea"/>
          <a:cs typeface="+mn-cs"/>
        </a:defRPr>
      </a:lvl4pPr>
      <a:lvl5pPr marL="2486862" algn="l" defTabSz="621716" rtl="0" eaLnBrk="1" latinLnBrk="0" hangingPunct="1">
        <a:defRPr sz="2448" kern="1200">
          <a:solidFill>
            <a:schemeClr val="tx1"/>
          </a:solidFill>
          <a:latin typeface="+mn-lt"/>
          <a:ea typeface="+mn-ea"/>
          <a:cs typeface="+mn-cs"/>
        </a:defRPr>
      </a:lvl5pPr>
      <a:lvl6pPr marL="3108578" algn="l" defTabSz="621716" rtl="0" eaLnBrk="1" latinLnBrk="0" hangingPunct="1">
        <a:defRPr sz="2448" kern="1200">
          <a:solidFill>
            <a:schemeClr val="tx1"/>
          </a:solidFill>
          <a:latin typeface="+mn-lt"/>
          <a:ea typeface="+mn-ea"/>
          <a:cs typeface="+mn-cs"/>
        </a:defRPr>
      </a:lvl6pPr>
      <a:lvl7pPr marL="3730293" algn="l" defTabSz="621716" rtl="0" eaLnBrk="1" latinLnBrk="0" hangingPunct="1">
        <a:defRPr sz="2448" kern="1200">
          <a:solidFill>
            <a:schemeClr val="tx1"/>
          </a:solidFill>
          <a:latin typeface="+mn-lt"/>
          <a:ea typeface="+mn-ea"/>
          <a:cs typeface="+mn-cs"/>
        </a:defRPr>
      </a:lvl7pPr>
      <a:lvl8pPr marL="4352008" algn="l" defTabSz="621716" rtl="0" eaLnBrk="1" latinLnBrk="0" hangingPunct="1">
        <a:defRPr sz="2448" kern="1200">
          <a:solidFill>
            <a:schemeClr val="tx1"/>
          </a:solidFill>
          <a:latin typeface="+mn-lt"/>
          <a:ea typeface="+mn-ea"/>
          <a:cs typeface="+mn-cs"/>
        </a:defRPr>
      </a:lvl8pPr>
      <a:lvl9pPr marL="4973724" algn="l" defTabSz="621716" rtl="0" eaLnBrk="1" latinLnBrk="0" hangingPunct="1">
        <a:defRPr sz="2448"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29661" y="233153"/>
            <a:ext cx="11375536" cy="678031"/>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p:ph type="body" idx="1"/>
          </p:nvPr>
        </p:nvSpPr>
        <p:spPr>
          <a:xfrm>
            <a:off x="531280" y="1051632"/>
            <a:ext cx="11378776" cy="1566379"/>
          </a:xfrm>
          <a:prstGeom prst="rect">
            <a:avLst/>
          </a:prstGeom>
        </p:spPr>
        <p:txBody>
          <a:bodyPr vert="horz" lIns="0" tIns="0" rIns="0" bIns="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396852"/>
      </p:ext>
    </p:extLst>
  </p:cSld>
  <p:clrMap bg1="lt1" tx1="dk1" bg2="lt2" tx2="dk2" accent1="accent1" accent2="accent2" accent3="accent3" accent4="accent4" accent5="accent5" accent6="accent6" hlink="hlink" folHlink="folHlink"/>
  <p:sldLayoutIdLst>
    <p:sldLayoutId id="2147484272" r:id="rId1"/>
    <p:sldLayoutId id="2147484273" r:id="rId2"/>
  </p:sldLayoutIdLst>
  <p:transition>
    <p:fade/>
  </p:transition>
  <p:txStyles>
    <p:titleStyle>
      <a:lvl1pPr algn="l" defTabSz="932559" rtl="0" eaLnBrk="1" latinLnBrk="0" hangingPunct="1">
        <a:lnSpc>
          <a:spcPct val="90000"/>
        </a:lnSpc>
        <a:spcBef>
          <a:spcPct val="0"/>
        </a:spcBef>
        <a:buNone/>
        <a:defRPr lang="en-US" sz="4896" b="0" kern="1200" cap="none" spc="-102"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46486" marR="0" indent="-346486" algn="l" defTabSz="932559" rtl="0" eaLnBrk="1" fontAlgn="auto" latinLnBrk="0" hangingPunct="1">
        <a:lnSpc>
          <a:spcPct val="90000"/>
        </a:lnSpc>
        <a:spcBef>
          <a:spcPct val="20000"/>
        </a:spcBef>
        <a:spcAft>
          <a:spcPts val="0"/>
        </a:spcAft>
        <a:buClrTx/>
        <a:buSzPct val="90000"/>
        <a:buFont typeface="Arial" pitchFamily="34" charset="0"/>
        <a:buChar char="•"/>
        <a:tabLst/>
        <a:defRPr sz="3876" kern="1200" spc="-71" baseline="0">
          <a:gradFill>
            <a:gsLst>
              <a:gs pos="1250">
                <a:schemeClr val="tx1"/>
              </a:gs>
              <a:gs pos="100000">
                <a:schemeClr val="tx1"/>
              </a:gs>
            </a:gsLst>
            <a:lin ang="5400000" scaled="0"/>
          </a:gradFill>
          <a:latin typeface="+mj-lt"/>
          <a:ea typeface="+mn-ea"/>
          <a:cs typeface="+mn-cs"/>
        </a:defRPr>
      </a:lvl1pPr>
      <a:lvl2pPr marL="584492" marR="0" indent="-238007" algn="l" defTabSz="932559"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gradFill>
            <a:gsLst>
              <a:gs pos="1250">
                <a:schemeClr val="tx1"/>
              </a:gs>
              <a:gs pos="100000">
                <a:schemeClr val="tx1"/>
              </a:gs>
            </a:gsLst>
            <a:lin ang="5400000" scaled="0"/>
          </a:gradFill>
          <a:latin typeface="+mn-lt"/>
          <a:ea typeface="+mn-ea"/>
          <a:cs typeface="+mn-cs"/>
        </a:defRPr>
      </a:lvl2pPr>
      <a:lvl3pPr marL="814403"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814403" algn="l"/>
        </a:tabLst>
        <a:defRPr sz="1632" kern="1200" spc="0" baseline="0">
          <a:gradFill>
            <a:gsLst>
              <a:gs pos="1250">
                <a:schemeClr val="tx1"/>
              </a:gs>
              <a:gs pos="100000">
                <a:schemeClr val="tx1"/>
              </a:gs>
            </a:gsLst>
            <a:lin ang="5400000" scaled="0"/>
          </a:gradFill>
          <a:latin typeface="+mn-lt"/>
          <a:ea typeface="+mn-ea"/>
          <a:cs typeface="+mn-cs"/>
        </a:defRPr>
      </a:lvl3pPr>
      <a:lvl4pPr marL="1050791" marR="0" indent="-236387" algn="l" defTabSz="932559" rtl="0" eaLnBrk="1" fontAlgn="auto" latinLnBrk="0" hangingPunct="1">
        <a:lnSpc>
          <a:spcPct val="90000"/>
        </a:lnSpc>
        <a:spcBef>
          <a:spcPct val="20000"/>
        </a:spcBef>
        <a:spcAft>
          <a:spcPts val="0"/>
        </a:spcAft>
        <a:buClrTx/>
        <a:buSzPct val="90000"/>
        <a:buFont typeface="Wingdings" pitchFamily="2" charset="2"/>
        <a:buChar char=""/>
        <a:tabLst/>
        <a:defRPr sz="1224" kern="1200" spc="0" baseline="0">
          <a:gradFill>
            <a:gsLst>
              <a:gs pos="1250">
                <a:schemeClr val="tx1"/>
              </a:gs>
              <a:gs pos="100000">
                <a:schemeClr val="tx1"/>
              </a:gs>
            </a:gsLst>
            <a:lin ang="5400000" scaled="0"/>
          </a:gradFill>
          <a:latin typeface="+mn-lt"/>
          <a:ea typeface="+mn-ea"/>
          <a:cs typeface="+mn-cs"/>
        </a:defRPr>
      </a:lvl4pPr>
      <a:lvl5pPr marL="1280702"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1280702" algn="l"/>
        </a:tabLst>
        <a:defRPr sz="1020" kern="1200" spc="0" baseline="0">
          <a:gradFill>
            <a:gsLst>
              <a:gs pos="1250">
                <a:schemeClr val="tx1"/>
              </a:gs>
              <a:gs pos="100000">
                <a:schemeClr val="tx1"/>
              </a:gs>
            </a:gsLst>
            <a:lin ang="5400000" scaled="0"/>
          </a:gra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59" rtl="0" eaLnBrk="1" latinLnBrk="0" hangingPunct="1">
        <a:defRPr sz="1836" kern="1200">
          <a:solidFill>
            <a:schemeClr val="tx1"/>
          </a:solidFill>
          <a:latin typeface="+mn-lt"/>
          <a:ea typeface="+mn-ea"/>
          <a:cs typeface="+mn-cs"/>
        </a:defRPr>
      </a:lvl1pPr>
      <a:lvl2pPr marL="466280" algn="l" defTabSz="932559" rtl="0" eaLnBrk="1" latinLnBrk="0" hangingPunct="1">
        <a:defRPr sz="1836" kern="1200">
          <a:solidFill>
            <a:schemeClr val="tx1"/>
          </a:solidFill>
          <a:latin typeface="+mn-lt"/>
          <a:ea typeface="+mn-ea"/>
          <a:cs typeface="+mn-cs"/>
        </a:defRPr>
      </a:lvl2pPr>
      <a:lvl3pPr marL="932559" algn="l" defTabSz="932559" rtl="0" eaLnBrk="1" latinLnBrk="0" hangingPunct="1">
        <a:defRPr sz="1836" kern="1200">
          <a:solidFill>
            <a:schemeClr val="tx1"/>
          </a:solidFill>
          <a:latin typeface="+mn-lt"/>
          <a:ea typeface="+mn-ea"/>
          <a:cs typeface="+mn-cs"/>
        </a:defRPr>
      </a:lvl3pPr>
      <a:lvl4pPr marL="1398839" algn="l" defTabSz="932559" rtl="0" eaLnBrk="1" latinLnBrk="0" hangingPunct="1">
        <a:defRPr sz="1836" kern="1200">
          <a:solidFill>
            <a:schemeClr val="tx1"/>
          </a:solidFill>
          <a:latin typeface="+mn-lt"/>
          <a:ea typeface="+mn-ea"/>
          <a:cs typeface="+mn-cs"/>
        </a:defRPr>
      </a:lvl4pPr>
      <a:lvl5pPr marL="1865119" algn="l" defTabSz="932559" rtl="0" eaLnBrk="1" latinLnBrk="0" hangingPunct="1">
        <a:defRPr sz="1836" kern="1200">
          <a:solidFill>
            <a:schemeClr val="tx1"/>
          </a:solidFill>
          <a:latin typeface="+mn-lt"/>
          <a:ea typeface="+mn-ea"/>
          <a:cs typeface="+mn-cs"/>
        </a:defRPr>
      </a:lvl5pPr>
      <a:lvl6pPr marL="2331399" algn="l" defTabSz="932559" rtl="0" eaLnBrk="1" latinLnBrk="0" hangingPunct="1">
        <a:defRPr sz="1836" kern="1200">
          <a:solidFill>
            <a:schemeClr val="tx1"/>
          </a:solidFill>
          <a:latin typeface="+mn-lt"/>
          <a:ea typeface="+mn-ea"/>
          <a:cs typeface="+mn-cs"/>
        </a:defRPr>
      </a:lvl6pPr>
      <a:lvl7pPr marL="2797677" algn="l" defTabSz="932559" rtl="0" eaLnBrk="1" latinLnBrk="0" hangingPunct="1">
        <a:defRPr sz="1836" kern="1200">
          <a:solidFill>
            <a:schemeClr val="tx1"/>
          </a:solidFill>
          <a:latin typeface="+mn-lt"/>
          <a:ea typeface="+mn-ea"/>
          <a:cs typeface="+mn-cs"/>
        </a:defRPr>
      </a:lvl7pPr>
      <a:lvl8pPr marL="3263957" algn="l" defTabSz="932559" rtl="0" eaLnBrk="1" latinLnBrk="0" hangingPunct="1">
        <a:defRPr sz="1836" kern="1200">
          <a:solidFill>
            <a:schemeClr val="tx1"/>
          </a:solidFill>
          <a:latin typeface="+mn-lt"/>
          <a:ea typeface="+mn-ea"/>
          <a:cs typeface="+mn-cs"/>
        </a:defRPr>
      </a:lvl8pPr>
      <a:lvl9pPr marL="3730237" algn="l" defTabSz="932559" rtl="0" eaLnBrk="1" latinLnBrk="0" hangingPunct="1">
        <a:defRPr sz="183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aka.ms/UwpIntroduccion" TargetMode="External"/><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3.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hyperlink" Target="https://msdn.microsoft.com/es-es/windows/uwp/get-started/get-set-up" TargetMode="External"/><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9.xml"/><Relationship Id="rId1" Type="http://schemas.openxmlformats.org/officeDocument/2006/relationships/slideLayout" Target="../slideLayouts/slideLayout23.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1829" y="2711267"/>
            <a:ext cx="9054646" cy="4283257"/>
          </a:xfrm>
          <a:prstGeom prst="rect">
            <a:avLst/>
          </a:prstGeom>
        </p:spPr>
      </p:pic>
      <p:sp>
        <p:nvSpPr>
          <p:cNvPr id="2" name="Text Placeholder 1"/>
          <p:cNvSpPr>
            <a:spLocks noGrp="1"/>
          </p:cNvSpPr>
          <p:nvPr>
            <p:ph type="body" sz="quarter" idx="12"/>
          </p:nvPr>
        </p:nvSpPr>
        <p:spPr>
          <a:xfrm>
            <a:off x="276540" y="3644106"/>
            <a:ext cx="6399213" cy="2771208"/>
          </a:xfrm>
        </p:spPr>
        <p:txBody>
          <a:bodyPr/>
          <a:lstStyle/>
          <a:p>
            <a:r>
              <a:rPr lang="en-US" sz="3000" dirty="0"/>
              <a:t>Germán Küber</a:t>
            </a:r>
          </a:p>
          <a:p>
            <a:r>
              <a:rPr lang="en-US" sz="3000" dirty="0"/>
              <a:t>.Net Tech Lead</a:t>
            </a:r>
          </a:p>
          <a:p>
            <a:r>
              <a:rPr lang="en-US" sz="3000" dirty="0"/>
              <a:t>Microsoft Student Partner</a:t>
            </a:r>
            <a:br>
              <a:rPr lang="en-US" sz="3000" dirty="0"/>
            </a:br>
            <a:endParaRPr lang="en-US" sz="3000" dirty="0"/>
          </a:p>
          <a:p>
            <a:r>
              <a:rPr lang="en-US" sz="3000" dirty="0"/>
              <a:t>@</a:t>
            </a:r>
            <a:r>
              <a:rPr lang="en-US" sz="3000" dirty="0" err="1"/>
              <a:t>germankuber</a:t>
            </a:r>
            <a:endParaRPr lang="en-US" sz="3000" dirty="0"/>
          </a:p>
          <a:p>
            <a:r>
              <a:rPr lang="en-US" sz="3000" dirty="0"/>
              <a:t>https://aka.ms/NetBaires</a:t>
            </a:r>
          </a:p>
        </p:txBody>
      </p:sp>
      <p:sp>
        <p:nvSpPr>
          <p:cNvPr id="3" name="Title 2"/>
          <p:cNvSpPr>
            <a:spLocks noGrp="1"/>
          </p:cNvSpPr>
          <p:nvPr>
            <p:ph type="title"/>
          </p:nvPr>
        </p:nvSpPr>
        <p:spPr>
          <a:xfrm>
            <a:off x="274703" y="2117165"/>
            <a:ext cx="9104428" cy="1837298"/>
          </a:xfrm>
        </p:spPr>
        <p:txBody>
          <a:bodyPr/>
          <a:lstStyle/>
          <a:p>
            <a:r>
              <a:rPr lang="en-US" sz="4700" dirty="0"/>
              <a:t>Universal Windows Platform (UWP)</a:t>
            </a:r>
          </a:p>
        </p:txBody>
      </p:sp>
    </p:spTree>
    <p:extLst>
      <p:ext uri="{BB962C8B-B14F-4D97-AF65-F5344CB8AC3E}">
        <p14:creationId xmlns:p14="http://schemas.microsoft.com/office/powerpoint/2010/main" val="3711021509"/>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animEffect transition="in" filter="wipe(left)">
                                      <p:cBhvr>
                                        <p:cTn id="11" dur="500"/>
                                        <p:tgtEl>
                                          <p:spTgt spid="2">
                                            <p:txEl>
                                              <p:pRg st="0" end="0"/>
                                            </p:tx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animEffect transition="in" filter="wipe(left)">
                                      <p:cBhvr>
                                        <p:cTn id="15" dur="500"/>
                                        <p:tgtEl>
                                          <p:spTgt spid="2">
                                            <p:txEl>
                                              <p:pRg st="1" end="1"/>
                                            </p:txEl>
                                          </p:spTgt>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Effect transition="in" filter="wipe(left)">
                                      <p:cBhvr>
                                        <p:cTn id="19" dur="500"/>
                                        <p:tgtEl>
                                          <p:spTgt spid="2">
                                            <p:txEl>
                                              <p:pRg st="2" end="2"/>
                                            </p:txEl>
                                          </p:spTgt>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2">
                                            <p:txEl>
                                              <p:pRg st="3" end="3"/>
                                            </p:txEl>
                                          </p:spTgt>
                                        </p:tgtEl>
                                        <p:attrNameLst>
                                          <p:attrName>style.visibility</p:attrName>
                                        </p:attrNameLst>
                                      </p:cBhvr>
                                      <p:to>
                                        <p:strVal val="visible"/>
                                      </p:to>
                                    </p:set>
                                    <p:animEffect transition="in" filter="wipe(left)">
                                      <p:cBhvr>
                                        <p:cTn id="23" dur="500"/>
                                        <p:tgtEl>
                                          <p:spTgt spid="2">
                                            <p:txEl>
                                              <p:pRg st="3" end="3"/>
                                            </p:txEl>
                                          </p:spTgt>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animEffect transition="in" filter="wipe(left)">
                                      <p:cBhvr>
                                        <p:cTn id="27" dur="500"/>
                                        <p:tgtEl>
                                          <p:spTgt spid="2">
                                            <p:txEl>
                                              <p:pRg st="4" end="4"/>
                                            </p:txEl>
                                          </p:spTgt>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wipe(down)">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s-MX" dirty="0">
                <a:gradFill>
                  <a:gsLst>
                    <a:gs pos="1250">
                      <a:schemeClr val="tx2"/>
                    </a:gs>
                    <a:gs pos="100000">
                      <a:schemeClr val="tx2"/>
                    </a:gs>
                  </a:gsLst>
                  <a:lin ang="0" scaled="0"/>
                </a:gradFill>
              </a:rPr>
              <a:t>Requisitos</a:t>
            </a:r>
            <a:endParaRPr lang="en-US" dirty="0">
              <a:gradFill>
                <a:gsLst>
                  <a:gs pos="1250">
                    <a:schemeClr val="tx2"/>
                  </a:gs>
                  <a:gs pos="100000">
                    <a:schemeClr val="tx2"/>
                  </a:gs>
                </a:gsLst>
                <a:lin ang="0" scaled="0"/>
              </a:gradFill>
            </a:endParaRPr>
          </a:p>
        </p:txBody>
      </p:sp>
      <p:sp>
        <p:nvSpPr>
          <p:cNvPr id="3" name="Text Placeholder 2"/>
          <p:cNvSpPr>
            <a:spLocks noGrp="1"/>
          </p:cNvSpPr>
          <p:nvPr>
            <p:ph type="body" sz="quarter" idx="10"/>
          </p:nvPr>
        </p:nvSpPr>
        <p:spPr>
          <a:xfrm>
            <a:off x="274639" y="1212849"/>
            <a:ext cx="11303467" cy="5940088"/>
          </a:xfrm>
        </p:spPr>
        <p:txBody>
          <a:bodyPr/>
          <a:lstStyle/>
          <a:p>
            <a:pPr fontAlgn="ctr">
              <a:lnSpc>
                <a:spcPct val="150000"/>
              </a:lnSpc>
            </a:pPr>
            <a:r>
              <a:rPr lang="en-US" dirty="0">
                <a:gradFill>
                  <a:gsLst>
                    <a:gs pos="0">
                      <a:schemeClr val="accent4"/>
                    </a:gs>
                    <a:gs pos="100000">
                      <a:schemeClr val="accent4"/>
                    </a:gs>
                  </a:gsLst>
                  <a:lin ang="5400000" scaled="0"/>
                </a:gradFill>
              </a:rPr>
              <a:t>Windows 10</a:t>
            </a:r>
          </a:p>
          <a:p>
            <a:pPr fontAlgn="ctr">
              <a:lnSpc>
                <a:spcPct val="150000"/>
              </a:lnSpc>
            </a:pPr>
            <a:r>
              <a:rPr lang="en-US" dirty="0">
                <a:gradFill>
                  <a:gsLst>
                    <a:gs pos="0">
                      <a:schemeClr val="accent4"/>
                    </a:gs>
                    <a:gs pos="100000">
                      <a:schemeClr val="accent4"/>
                    </a:gs>
                  </a:gsLst>
                  <a:lin ang="5400000" scaled="0"/>
                </a:gradFill>
              </a:rPr>
              <a:t>Visual Studio 2015</a:t>
            </a:r>
          </a:p>
          <a:p>
            <a:pPr fontAlgn="ctr">
              <a:lnSpc>
                <a:spcPct val="150000"/>
              </a:lnSpc>
            </a:pPr>
            <a:r>
              <a:rPr lang="es-MX" dirty="0">
                <a:gradFill>
                  <a:gsLst>
                    <a:gs pos="0">
                      <a:schemeClr val="accent4"/>
                    </a:gs>
                    <a:gs pos="100000">
                      <a:schemeClr val="accent4"/>
                    </a:gs>
                  </a:gsLst>
                  <a:lin ang="5400000" scaled="0"/>
                </a:gradFill>
              </a:rPr>
              <a:t>Herramientas de desarrollo de Windows 10</a:t>
            </a:r>
          </a:p>
          <a:p>
            <a:pPr fontAlgn="ctr">
              <a:lnSpc>
                <a:spcPct val="150000"/>
              </a:lnSpc>
            </a:pPr>
            <a:r>
              <a:rPr lang="es-MX" dirty="0">
                <a:gradFill>
                  <a:gsLst>
                    <a:gs pos="0">
                      <a:schemeClr val="accent4"/>
                    </a:gs>
                    <a:gs pos="100000">
                      <a:schemeClr val="accent4"/>
                    </a:gs>
                  </a:gsLst>
                  <a:lin ang="5400000" scaled="0"/>
                </a:gradFill>
              </a:rPr>
              <a:t>Conocimiento del lenguaje C#</a:t>
            </a:r>
          </a:p>
          <a:p>
            <a:pPr fontAlgn="ctr">
              <a:lnSpc>
                <a:spcPct val="150000"/>
              </a:lnSpc>
            </a:pPr>
            <a:r>
              <a:rPr lang="es-MX" dirty="0" err="1">
                <a:gradFill>
                  <a:gsLst>
                    <a:gs pos="0">
                      <a:schemeClr val="accent4"/>
                    </a:gs>
                    <a:gs pos="100000">
                      <a:schemeClr val="accent4"/>
                    </a:gs>
                  </a:gsLst>
                  <a:lin ang="5400000" scaled="0"/>
                </a:gradFill>
              </a:rPr>
              <a:t>Git</a:t>
            </a:r>
            <a:r>
              <a:rPr lang="es-MX" dirty="0">
                <a:gradFill>
                  <a:gsLst>
                    <a:gs pos="0">
                      <a:schemeClr val="accent4"/>
                    </a:gs>
                    <a:gs pos="100000">
                      <a:schemeClr val="accent4"/>
                    </a:gs>
                  </a:gsLst>
                  <a:lin ang="5400000" scaled="0"/>
                </a:gradFill>
              </a:rPr>
              <a:t> ( </a:t>
            </a:r>
            <a:r>
              <a:rPr lang="es-MX" dirty="0">
                <a:gradFill>
                  <a:gsLst>
                    <a:gs pos="0">
                      <a:schemeClr val="accent4"/>
                    </a:gs>
                    <a:gs pos="100000">
                      <a:schemeClr val="accent4"/>
                    </a:gs>
                  </a:gsLst>
                  <a:lin ang="5400000" scaled="0"/>
                </a:gradFill>
                <a:hlinkClick r:id="rId3"/>
              </a:rPr>
              <a:t>https://aka.ms/UwpIntroduccion</a:t>
            </a:r>
            <a:r>
              <a:rPr lang="es-MX" dirty="0">
                <a:gradFill>
                  <a:gsLst>
                    <a:gs pos="0">
                      <a:schemeClr val="accent4"/>
                    </a:gs>
                    <a:gs pos="100000">
                      <a:schemeClr val="accent4"/>
                    </a:gs>
                  </a:gsLst>
                  <a:lin ang="5400000" scaled="0"/>
                </a:gradFill>
              </a:rPr>
              <a:t> ) </a:t>
            </a:r>
          </a:p>
          <a:p>
            <a:pPr fontAlgn="ctr">
              <a:lnSpc>
                <a:spcPct val="150000"/>
              </a:lnSpc>
            </a:pPr>
            <a:endParaRPr lang="en-US" dirty="0">
              <a:gradFill>
                <a:gsLst>
                  <a:gs pos="0">
                    <a:schemeClr val="accent4"/>
                  </a:gs>
                  <a:gs pos="100000">
                    <a:schemeClr val="accent4"/>
                  </a:gs>
                </a:gsLst>
                <a:lin ang="5400000" scaled="0"/>
              </a:gradFill>
            </a:endParaRPr>
          </a:p>
        </p:txBody>
      </p:sp>
    </p:spTree>
    <p:extLst>
      <p:ext uri="{BB962C8B-B14F-4D97-AF65-F5344CB8AC3E}">
        <p14:creationId xmlns:p14="http://schemas.microsoft.com/office/powerpoint/2010/main" val="35055650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 calcmode="lin" valueType="num">
                                      <p:cBhvr additive="base">
                                        <p:cTn id="1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 calcmode="lin" valueType="num">
                                      <p:cBhvr additive="base">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grpId="0" nodeType="after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 calcmode="lin" valueType="num">
                                      <p:cBhvr additive="base">
                                        <p:cTn id="2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fill="hold" grpId="0" nodeType="after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 calcmode="lin" valueType="num">
                                      <p:cBhvr additive="base">
                                        <p:cTn id="32"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s-MX" dirty="0">
                <a:gradFill>
                  <a:gsLst>
                    <a:gs pos="1250">
                      <a:schemeClr val="tx2"/>
                    </a:gs>
                    <a:gs pos="100000">
                      <a:schemeClr val="tx2"/>
                    </a:gs>
                  </a:gsLst>
                  <a:lin ang="0" scaled="0"/>
                </a:gradFill>
              </a:rPr>
              <a:t>¿Que vamos a ver?</a:t>
            </a:r>
            <a:endParaRPr lang="en-US" dirty="0">
              <a:gradFill>
                <a:gsLst>
                  <a:gs pos="1250">
                    <a:schemeClr val="tx2"/>
                  </a:gs>
                  <a:gs pos="100000">
                    <a:schemeClr val="tx2"/>
                  </a:gs>
                </a:gsLst>
                <a:lin ang="0" scaled="0"/>
              </a:gradFill>
            </a:endParaRPr>
          </a:p>
        </p:txBody>
      </p:sp>
      <p:sp>
        <p:nvSpPr>
          <p:cNvPr id="3" name="Text Placeholder 2"/>
          <p:cNvSpPr>
            <a:spLocks noGrp="1"/>
          </p:cNvSpPr>
          <p:nvPr>
            <p:ph type="body" sz="quarter" idx="10"/>
          </p:nvPr>
        </p:nvSpPr>
        <p:spPr>
          <a:xfrm>
            <a:off x="567297" y="1430563"/>
            <a:ext cx="11303467" cy="4598182"/>
          </a:xfrm>
        </p:spPr>
        <p:txBody>
          <a:bodyPr numCol="2"/>
          <a:lstStyle/>
          <a:p>
            <a:r>
              <a:rPr lang="es-AR" dirty="0"/>
              <a:t>XAML</a:t>
            </a:r>
          </a:p>
          <a:p>
            <a:r>
              <a:rPr lang="es-AR" dirty="0" err="1"/>
              <a:t>Layout</a:t>
            </a:r>
            <a:endParaRPr lang="es-AR" dirty="0"/>
          </a:p>
          <a:p>
            <a:r>
              <a:rPr lang="es-AR" dirty="0" err="1"/>
              <a:t>Databinding</a:t>
            </a:r>
            <a:endParaRPr lang="es-AR" dirty="0"/>
          </a:p>
          <a:p>
            <a:r>
              <a:rPr lang="es-AR" dirty="0" err="1"/>
              <a:t>Templates</a:t>
            </a:r>
            <a:r>
              <a:rPr lang="es-AR" dirty="0"/>
              <a:t> and </a:t>
            </a:r>
            <a:r>
              <a:rPr lang="es-AR" dirty="0" err="1"/>
              <a:t>Styles</a:t>
            </a:r>
            <a:endParaRPr lang="es-AR" dirty="0"/>
          </a:p>
          <a:p>
            <a:r>
              <a:rPr lang="es-AR" dirty="0" err="1"/>
              <a:t>Animations</a:t>
            </a:r>
            <a:endParaRPr lang="es-AR" dirty="0"/>
          </a:p>
          <a:p>
            <a:r>
              <a:rPr lang="es-AR" dirty="0" err="1"/>
              <a:t>Behaviors</a:t>
            </a:r>
            <a:endParaRPr lang="es-AR" dirty="0"/>
          </a:p>
          <a:p>
            <a:r>
              <a:rPr lang="es-AR" dirty="0"/>
              <a:t>Visual </a:t>
            </a:r>
            <a:r>
              <a:rPr lang="es-AR" dirty="0" err="1"/>
              <a:t>States</a:t>
            </a:r>
            <a:endParaRPr lang="es-AR" dirty="0"/>
          </a:p>
          <a:p>
            <a:r>
              <a:rPr lang="es-AR" dirty="0" err="1"/>
              <a:t>Async-await</a:t>
            </a:r>
            <a:endParaRPr lang="es-AR" dirty="0"/>
          </a:p>
          <a:p>
            <a:r>
              <a:rPr lang="es-AR" dirty="0"/>
              <a:t>Continuum</a:t>
            </a:r>
          </a:p>
          <a:p>
            <a:r>
              <a:rPr lang="en-US" dirty="0"/>
              <a:t>Live Tiles</a:t>
            </a:r>
          </a:p>
          <a:p>
            <a:r>
              <a:rPr lang="en-US" dirty="0"/>
              <a:t>Notifications</a:t>
            </a:r>
          </a:p>
          <a:p>
            <a:r>
              <a:rPr lang="en-US" dirty="0"/>
              <a:t>Background Tasks</a:t>
            </a:r>
          </a:p>
          <a:p>
            <a:r>
              <a:rPr lang="en-US" dirty="0"/>
              <a:t>Cortana</a:t>
            </a:r>
          </a:p>
        </p:txBody>
      </p:sp>
    </p:spTree>
    <p:extLst>
      <p:ext uri="{BB962C8B-B14F-4D97-AF65-F5344CB8AC3E}">
        <p14:creationId xmlns:p14="http://schemas.microsoft.com/office/powerpoint/2010/main" val="28617556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 calcmode="lin" valueType="num">
                                      <p:cBhvr additive="base">
                                        <p:cTn id="17"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8"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 calcmode="lin" valueType="num">
                                      <p:cBhvr additive="base">
                                        <p:cTn id="22"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3"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8" fill="hold" grpId="0" nodeType="after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 calcmode="lin" valueType="num">
                                      <p:cBhvr additive="base">
                                        <p:cTn id="27"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8"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 presetClass="entr" presetSubtype="8" fill="hold" grpId="0" nodeType="after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 calcmode="lin" valueType="num">
                                      <p:cBhvr additive="base">
                                        <p:cTn id="32"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33"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ID="2" presetClass="entr" presetSubtype="8" fill="hold" grpId="0" nodeType="after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2" presetClass="entr" presetSubtype="8" fill="hold" grpId="0" nodeType="after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 calcmode="lin" valueType="num">
                                      <p:cBhvr additive="base">
                                        <p:cTn id="42" dur="500" fill="hold"/>
                                        <p:tgtEl>
                                          <p:spTgt spid="3">
                                            <p:txEl>
                                              <p:pRg st="6" end="6"/>
                                            </p:txEl>
                                          </p:spTgt>
                                        </p:tgtEl>
                                        <p:attrNameLst>
                                          <p:attrName>ppt_x</p:attrName>
                                        </p:attrNameLst>
                                      </p:cBhvr>
                                      <p:tavLst>
                                        <p:tav tm="0">
                                          <p:val>
                                            <p:strVal val="0-#ppt_w/2"/>
                                          </p:val>
                                        </p:tav>
                                        <p:tav tm="100000">
                                          <p:val>
                                            <p:strVal val="#ppt_x"/>
                                          </p:val>
                                        </p:tav>
                                      </p:tavLst>
                                    </p:anim>
                                    <p:anim calcmode="lin" valueType="num">
                                      <p:cBhvr additive="base">
                                        <p:cTn id="43" dur="500" fill="hold"/>
                                        <p:tgtEl>
                                          <p:spTgt spid="3">
                                            <p:txEl>
                                              <p:pRg st="6" end="6"/>
                                            </p:txEl>
                                          </p:spTgt>
                                        </p:tgtEl>
                                        <p:attrNameLst>
                                          <p:attrName>ppt_y</p:attrName>
                                        </p:attrNameLst>
                                      </p:cBhvr>
                                      <p:tavLst>
                                        <p:tav tm="0">
                                          <p:val>
                                            <p:strVal val="#ppt_y"/>
                                          </p:val>
                                        </p:tav>
                                        <p:tav tm="100000">
                                          <p:val>
                                            <p:strVal val="#ppt_y"/>
                                          </p:val>
                                        </p:tav>
                                      </p:tavLst>
                                    </p:anim>
                                  </p:childTnLst>
                                </p:cTn>
                              </p:par>
                            </p:childTnLst>
                          </p:cTn>
                        </p:par>
                        <p:par>
                          <p:cTn id="44" fill="hold">
                            <p:stCondLst>
                              <p:cond delay="4000"/>
                            </p:stCondLst>
                            <p:childTnLst>
                              <p:par>
                                <p:cTn id="45" presetID="2" presetClass="entr" presetSubtype="2" fill="hold" grpId="0" nodeType="after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 calcmode="lin" valueType="num">
                                      <p:cBhvr additive="base">
                                        <p:cTn id="47" dur="500" fill="hold"/>
                                        <p:tgtEl>
                                          <p:spTgt spid="3">
                                            <p:txEl>
                                              <p:pRg st="7" end="7"/>
                                            </p:txEl>
                                          </p:spTgt>
                                        </p:tgtEl>
                                        <p:attrNameLst>
                                          <p:attrName>ppt_x</p:attrName>
                                        </p:attrNameLst>
                                      </p:cBhvr>
                                      <p:tavLst>
                                        <p:tav tm="0">
                                          <p:val>
                                            <p:strVal val="1+#ppt_w/2"/>
                                          </p:val>
                                        </p:tav>
                                        <p:tav tm="100000">
                                          <p:val>
                                            <p:strVal val="#ppt_x"/>
                                          </p:val>
                                        </p:tav>
                                      </p:tavLst>
                                    </p:anim>
                                    <p:anim calcmode="lin" valueType="num">
                                      <p:cBhvr additive="base">
                                        <p:cTn id="48" dur="500" fill="hold"/>
                                        <p:tgtEl>
                                          <p:spTgt spid="3">
                                            <p:txEl>
                                              <p:pRg st="7" end="7"/>
                                            </p:txEl>
                                          </p:spTgt>
                                        </p:tgtEl>
                                        <p:attrNameLst>
                                          <p:attrName>ppt_y</p:attrName>
                                        </p:attrNameLst>
                                      </p:cBhvr>
                                      <p:tavLst>
                                        <p:tav tm="0">
                                          <p:val>
                                            <p:strVal val="#ppt_y"/>
                                          </p:val>
                                        </p:tav>
                                        <p:tav tm="100000">
                                          <p:val>
                                            <p:strVal val="#ppt_y"/>
                                          </p:val>
                                        </p:tav>
                                      </p:tavLst>
                                    </p:anim>
                                  </p:childTnLst>
                                </p:cTn>
                              </p:par>
                            </p:childTnLst>
                          </p:cTn>
                        </p:par>
                        <p:par>
                          <p:cTn id="49" fill="hold">
                            <p:stCondLst>
                              <p:cond delay="4500"/>
                            </p:stCondLst>
                            <p:childTnLst>
                              <p:par>
                                <p:cTn id="50" presetID="2" presetClass="entr" presetSubtype="2" fill="hold" grpId="0" nodeType="afterEffect">
                                  <p:stCondLst>
                                    <p:cond delay="0"/>
                                  </p:stCondLst>
                                  <p:childTnLst>
                                    <p:set>
                                      <p:cBhvr>
                                        <p:cTn id="51" dur="1" fill="hold">
                                          <p:stCondLst>
                                            <p:cond delay="0"/>
                                          </p:stCondLst>
                                        </p:cTn>
                                        <p:tgtEl>
                                          <p:spTgt spid="3">
                                            <p:txEl>
                                              <p:pRg st="8" end="8"/>
                                            </p:txEl>
                                          </p:spTgt>
                                        </p:tgtEl>
                                        <p:attrNameLst>
                                          <p:attrName>style.visibility</p:attrName>
                                        </p:attrNameLst>
                                      </p:cBhvr>
                                      <p:to>
                                        <p:strVal val="visible"/>
                                      </p:to>
                                    </p:set>
                                    <p:anim calcmode="lin" valueType="num">
                                      <p:cBhvr additive="base">
                                        <p:cTn id="52" dur="500" fill="hold"/>
                                        <p:tgtEl>
                                          <p:spTgt spid="3">
                                            <p:txEl>
                                              <p:pRg st="8" end="8"/>
                                            </p:txEl>
                                          </p:spTgt>
                                        </p:tgtEl>
                                        <p:attrNameLst>
                                          <p:attrName>ppt_x</p:attrName>
                                        </p:attrNameLst>
                                      </p:cBhvr>
                                      <p:tavLst>
                                        <p:tav tm="0">
                                          <p:val>
                                            <p:strVal val="1+#ppt_w/2"/>
                                          </p:val>
                                        </p:tav>
                                        <p:tav tm="100000">
                                          <p:val>
                                            <p:strVal val="#ppt_x"/>
                                          </p:val>
                                        </p:tav>
                                      </p:tavLst>
                                    </p:anim>
                                    <p:anim calcmode="lin" valueType="num">
                                      <p:cBhvr additive="base">
                                        <p:cTn id="53" dur="500" fill="hold"/>
                                        <p:tgtEl>
                                          <p:spTgt spid="3">
                                            <p:txEl>
                                              <p:pRg st="8" end="8"/>
                                            </p:txEl>
                                          </p:spTgt>
                                        </p:tgtEl>
                                        <p:attrNameLst>
                                          <p:attrName>ppt_y</p:attrName>
                                        </p:attrNameLst>
                                      </p:cBhvr>
                                      <p:tavLst>
                                        <p:tav tm="0">
                                          <p:val>
                                            <p:strVal val="#ppt_y"/>
                                          </p:val>
                                        </p:tav>
                                        <p:tav tm="100000">
                                          <p:val>
                                            <p:strVal val="#ppt_y"/>
                                          </p:val>
                                        </p:tav>
                                      </p:tavLst>
                                    </p:anim>
                                  </p:childTnLst>
                                </p:cTn>
                              </p:par>
                            </p:childTnLst>
                          </p:cTn>
                        </p:par>
                        <p:par>
                          <p:cTn id="54" fill="hold">
                            <p:stCondLst>
                              <p:cond delay="5000"/>
                            </p:stCondLst>
                            <p:childTnLst>
                              <p:par>
                                <p:cTn id="55" presetID="2" presetClass="entr" presetSubtype="2" fill="hold" grpId="0" nodeType="after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 calcmode="lin" valueType="num">
                                      <p:cBhvr additive="base">
                                        <p:cTn id="57" dur="500" fill="hold"/>
                                        <p:tgtEl>
                                          <p:spTgt spid="3">
                                            <p:txEl>
                                              <p:pRg st="9" end="9"/>
                                            </p:txEl>
                                          </p:spTgt>
                                        </p:tgtEl>
                                        <p:attrNameLst>
                                          <p:attrName>ppt_x</p:attrName>
                                        </p:attrNameLst>
                                      </p:cBhvr>
                                      <p:tavLst>
                                        <p:tav tm="0">
                                          <p:val>
                                            <p:strVal val="1+#ppt_w/2"/>
                                          </p:val>
                                        </p:tav>
                                        <p:tav tm="100000">
                                          <p:val>
                                            <p:strVal val="#ppt_x"/>
                                          </p:val>
                                        </p:tav>
                                      </p:tavLst>
                                    </p:anim>
                                    <p:anim calcmode="lin" valueType="num">
                                      <p:cBhvr additive="base">
                                        <p:cTn id="58" dur="500" fill="hold"/>
                                        <p:tgtEl>
                                          <p:spTgt spid="3">
                                            <p:txEl>
                                              <p:pRg st="9" end="9"/>
                                            </p:txEl>
                                          </p:spTgt>
                                        </p:tgtEl>
                                        <p:attrNameLst>
                                          <p:attrName>ppt_y</p:attrName>
                                        </p:attrNameLst>
                                      </p:cBhvr>
                                      <p:tavLst>
                                        <p:tav tm="0">
                                          <p:val>
                                            <p:strVal val="#ppt_y"/>
                                          </p:val>
                                        </p:tav>
                                        <p:tav tm="100000">
                                          <p:val>
                                            <p:strVal val="#ppt_y"/>
                                          </p:val>
                                        </p:tav>
                                      </p:tavLst>
                                    </p:anim>
                                  </p:childTnLst>
                                </p:cTn>
                              </p:par>
                            </p:childTnLst>
                          </p:cTn>
                        </p:par>
                        <p:par>
                          <p:cTn id="59" fill="hold">
                            <p:stCondLst>
                              <p:cond delay="5500"/>
                            </p:stCondLst>
                            <p:childTnLst>
                              <p:par>
                                <p:cTn id="60" presetID="2" presetClass="entr" presetSubtype="2" fill="hold" grpId="0" nodeType="afterEffect">
                                  <p:stCondLst>
                                    <p:cond delay="0"/>
                                  </p:stCondLst>
                                  <p:childTnLst>
                                    <p:set>
                                      <p:cBhvr>
                                        <p:cTn id="61" dur="1" fill="hold">
                                          <p:stCondLst>
                                            <p:cond delay="0"/>
                                          </p:stCondLst>
                                        </p:cTn>
                                        <p:tgtEl>
                                          <p:spTgt spid="3">
                                            <p:txEl>
                                              <p:pRg st="10" end="10"/>
                                            </p:txEl>
                                          </p:spTgt>
                                        </p:tgtEl>
                                        <p:attrNameLst>
                                          <p:attrName>style.visibility</p:attrName>
                                        </p:attrNameLst>
                                      </p:cBhvr>
                                      <p:to>
                                        <p:strVal val="visible"/>
                                      </p:to>
                                    </p:set>
                                    <p:anim calcmode="lin" valueType="num">
                                      <p:cBhvr additive="base">
                                        <p:cTn id="62" dur="500" fill="hold"/>
                                        <p:tgtEl>
                                          <p:spTgt spid="3">
                                            <p:txEl>
                                              <p:pRg st="10" end="10"/>
                                            </p:txEl>
                                          </p:spTgt>
                                        </p:tgtEl>
                                        <p:attrNameLst>
                                          <p:attrName>ppt_x</p:attrName>
                                        </p:attrNameLst>
                                      </p:cBhvr>
                                      <p:tavLst>
                                        <p:tav tm="0">
                                          <p:val>
                                            <p:strVal val="1+#ppt_w/2"/>
                                          </p:val>
                                        </p:tav>
                                        <p:tav tm="100000">
                                          <p:val>
                                            <p:strVal val="#ppt_x"/>
                                          </p:val>
                                        </p:tav>
                                      </p:tavLst>
                                    </p:anim>
                                    <p:anim calcmode="lin" valueType="num">
                                      <p:cBhvr additive="base">
                                        <p:cTn id="63" dur="500" fill="hold"/>
                                        <p:tgtEl>
                                          <p:spTgt spid="3">
                                            <p:txEl>
                                              <p:pRg st="10" end="10"/>
                                            </p:txEl>
                                          </p:spTgt>
                                        </p:tgtEl>
                                        <p:attrNameLst>
                                          <p:attrName>ppt_y</p:attrName>
                                        </p:attrNameLst>
                                      </p:cBhvr>
                                      <p:tavLst>
                                        <p:tav tm="0">
                                          <p:val>
                                            <p:strVal val="#ppt_y"/>
                                          </p:val>
                                        </p:tav>
                                        <p:tav tm="100000">
                                          <p:val>
                                            <p:strVal val="#ppt_y"/>
                                          </p:val>
                                        </p:tav>
                                      </p:tavLst>
                                    </p:anim>
                                  </p:childTnLst>
                                </p:cTn>
                              </p:par>
                            </p:childTnLst>
                          </p:cTn>
                        </p:par>
                        <p:par>
                          <p:cTn id="64" fill="hold">
                            <p:stCondLst>
                              <p:cond delay="6000"/>
                            </p:stCondLst>
                            <p:childTnLst>
                              <p:par>
                                <p:cTn id="65" presetID="2" presetClass="entr" presetSubtype="2" fill="hold" grpId="0" nodeType="afterEffect">
                                  <p:stCondLst>
                                    <p:cond delay="0"/>
                                  </p:stCondLst>
                                  <p:childTnLst>
                                    <p:set>
                                      <p:cBhvr>
                                        <p:cTn id="66" dur="1" fill="hold">
                                          <p:stCondLst>
                                            <p:cond delay="0"/>
                                          </p:stCondLst>
                                        </p:cTn>
                                        <p:tgtEl>
                                          <p:spTgt spid="3">
                                            <p:txEl>
                                              <p:pRg st="11" end="11"/>
                                            </p:txEl>
                                          </p:spTgt>
                                        </p:tgtEl>
                                        <p:attrNameLst>
                                          <p:attrName>style.visibility</p:attrName>
                                        </p:attrNameLst>
                                      </p:cBhvr>
                                      <p:to>
                                        <p:strVal val="visible"/>
                                      </p:to>
                                    </p:set>
                                    <p:anim calcmode="lin" valueType="num">
                                      <p:cBhvr additive="base">
                                        <p:cTn id="67" dur="500" fill="hold"/>
                                        <p:tgtEl>
                                          <p:spTgt spid="3">
                                            <p:txEl>
                                              <p:pRg st="11" end="11"/>
                                            </p:txEl>
                                          </p:spTgt>
                                        </p:tgtEl>
                                        <p:attrNameLst>
                                          <p:attrName>ppt_x</p:attrName>
                                        </p:attrNameLst>
                                      </p:cBhvr>
                                      <p:tavLst>
                                        <p:tav tm="0">
                                          <p:val>
                                            <p:strVal val="1+#ppt_w/2"/>
                                          </p:val>
                                        </p:tav>
                                        <p:tav tm="100000">
                                          <p:val>
                                            <p:strVal val="#ppt_x"/>
                                          </p:val>
                                        </p:tav>
                                      </p:tavLst>
                                    </p:anim>
                                    <p:anim calcmode="lin" valueType="num">
                                      <p:cBhvr additive="base">
                                        <p:cTn id="68" dur="500" fill="hold"/>
                                        <p:tgtEl>
                                          <p:spTgt spid="3">
                                            <p:txEl>
                                              <p:pRg st="11" end="11"/>
                                            </p:txEl>
                                          </p:spTgt>
                                        </p:tgtEl>
                                        <p:attrNameLst>
                                          <p:attrName>ppt_y</p:attrName>
                                        </p:attrNameLst>
                                      </p:cBhvr>
                                      <p:tavLst>
                                        <p:tav tm="0">
                                          <p:val>
                                            <p:strVal val="#ppt_y"/>
                                          </p:val>
                                        </p:tav>
                                        <p:tav tm="100000">
                                          <p:val>
                                            <p:strVal val="#ppt_y"/>
                                          </p:val>
                                        </p:tav>
                                      </p:tavLst>
                                    </p:anim>
                                  </p:childTnLst>
                                </p:cTn>
                              </p:par>
                            </p:childTnLst>
                          </p:cTn>
                        </p:par>
                        <p:par>
                          <p:cTn id="69" fill="hold">
                            <p:stCondLst>
                              <p:cond delay="6500"/>
                            </p:stCondLst>
                            <p:childTnLst>
                              <p:par>
                                <p:cTn id="70" presetID="2" presetClass="entr" presetSubtype="2" fill="hold" grpId="0" nodeType="afterEffect">
                                  <p:stCondLst>
                                    <p:cond delay="0"/>
                                  </p:stCondLst>
                                  <p:childTnLst>
                                    <p:set>
                                      <p:cBhvr>
                                        <p:cTn id="71" dur="1" fill="hold">
                                          <p:stCondLst>
                                            <p:cond delay="0"/>
                                          </p:stCondLst>
                                        </p:cTn>
                                        <p:tgtEl>
                                          <p:spTgt spid="3">
                                            <p:txEl>
                                              <p:pRg st="12" end="12"/>
                                            </p:txEl>
                                          </p:spTgt>
                                        </p:tgtEl>
                                        <p:attrNameLst>
                                          <p:attrName>style.visibility</p:attrName>
                                        </p:attrNameLst>
                                      </p:cBhvr>
                                      <p:to>
                                        <p:strVal val="visible"/>
                                      </p:to>
                                    </p:set>
                                    <p:anim calcmode="lin" valueType="num">
                                      <p:cBhvr additive="base">
                                        <p:cTn id="72" dur="500" fill="hold"/>
                                        <p:tgtEl>
                                          <p:spTgt spid="3">
                                            <p:txEl>
                                              <p:pRg st="12" end="12"/>
                                            </p:txEl>
                                          </p:spTgt>
                                        </p:tgtEl>
                                        <p:attrNameLst>
                                          <p:attrName>ppt_x</p:attrName>
                                        </p:attrNameLst>
                                      </p:cBhvr>
                                      <p:tavLst>
                                        <p:tav tm="0">
                                          <p:val>
                                            <p:strVal val="1+#ppt_w/2"/>
                                          </p:val>
                                        </p:tav>
                                        <p:tav tm="100000">
                                          <p:val>
                                            <p:strVal val="#ppt_x"/>
                                          </p:val>
                                        </p:tav>
                                      </p:tavLst>
                                    </p:anim>
                                    <p:anim calcmode="lin" valueType="num">
                                      <p:cBhvr additive="base">
                                        <p:cTn id="73" dur="500" fill="hold"/>
                                        <p:tgtEl>
                                          <p:spTgt spid="3">
                                            <p:txEl>
                                              <p:pRg st="12" end="12"/>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s-MX" dirty="0" err="1">
                <a:gradFill>
                  <a:gsLst>
                    <a:gs pos="1250">
                      <a:schemeClr val="tx2"/>
                    </a:gs>
                    <a:gs pos="100000">
                      <a:schemeClr val="tx2"/>
                    </a:gs>
                  </a:gsLst>
                  <a:lin ang="0" scaled="0"/>
                </a:gradFill>
              </a:rPr>
              <a:t>Git</a:t>
            </a:r>
            <a:r>
              <a:rPr lang="es-MX" dirty="0">
                <a:gradFill>
                  <a:gsLst>
                    <a:gs pos="1250">
                      <a:schemeClr val="tx2"/>
                    </a:gs>
                    <a:gs pos="100000">
                      <a:schemeClr val="tx2"/>
                    </a:gs>
                  </a:gsLst>
                  <a:lin ang="0" scaled="0"/>
                </a:gradFill>
              </a:rPr>
              <a:t> (https://git-scm.com/)</a:t>
            </a:r>
            <a:endParaRPr lang="en-US" dirty="0">
              <a:gradFill>
                <a:gsLst>
                  <a:gs pos="1250">
                    <a:schemeClr val="tx2"/>
                  </a:gs>
                  <a:gs pos="100000">
                    <a:schemeClr val="tx2"/>
                  </a:gs>
                </a:gsLst>
                <a:lin ang="0" scaled="0"/>
              </a:gradFill>
            </a:endParaRPr>
          </a:p>
        </p:txBody>
      </p:sp>
      <p:sp>
        <p:nvSpPr>
          <p:cNvPr id="3" name="Text Placeholder 2"/>
          <p:cNvSpPr>
            <a:spLocks noGrp="1"/>
          </p:cNvSpPr>
          <p:nvPr>
            <p:ph type="body" sz="quarter" idx="10"/>
          </p:nvPr>
        </p:nvSpPr>
        <p:spPr>
          <a:xfrm>
            <a:off x="274639" y="1212849"/>
            <a:ext cx="11303467" cy="2985433"/>
          </a:xfrm>
        </p:spPr>
        <p:txBody>
          <a:bodyPr/>
          <a:lstStyle/>
          <a:p>
            <a:pPr marL="0" indent="0" fontAlgn="ctr">
              <a:lnSpc>
                <a:spcPct val="150000"/>
              </a:lnSpc>
              <a:buNone/>
            </a:pPr>
            <a:r>
              <a:rPr lang="en-US" dirty="0">
                <a:gradFill>
                  <a:gsLst>
                    <a:gs pos="0">
                      <a:schemeClr val="accent4"/>
                    </a:gs>
                    <a:gs pos="100000">
                      <a:schemeClr val="accent4"/>
                    </a:gs>
                  </a:gsLst>
                  <a:lin ang="5400000" scaled="0"/>
                </a:gradFill>
              </a:rPr>
              <a:t>- </a:t>
            </a:r>
            <a:r>
              <a:rPr lang="en-US" dirty="0" err="1">
                <a:gradFill>
                  <a:gsLst>
                    <a:gs pos="0">
                      <a:schemeClr val="accent4"/>
                    </a:gs>
                    <a:gs pos="100000">
                      <a:schemeClr val="accent4"/>
                    </a:gs>
                  </a:gsLst>
                  <a:lin ang="5400000" scaled="0"/>
                </a:gradFill>
              </a:rPr>
              <a:t>git</a:t>
            </a:r>
            <a:r>
              <a:rPr lang="en-US" dirty="0">
                <a:gradFill>
                  <a:gsLst>
                    <a:gs pos="0">
                      <a:schemeClr val="accent4"/>
                    </a:gs>
                    <a:gs pos="100000">
                      <a:schemeClr val="accent4"/>
                    </a:gs>
                  </a:gsLst>
                  <a:lin ang="5400000" scaled="0"/>
                </a:gradFill>
              </a:rPr>
              <a:t> clone &lt;</a:t>
            </a:r>
            <a:r>
              <a:rPr lang="en-US" dirty="0" err="1">
                <a:gradFill>
                  <a:gsLst>
                    <a:gs pos="0">
                      <a:schemeClr val="accent4"/>
                    </a:gs>
                    <a:gs pos="100000">
                      <a:schemeClr val="accent4"/>
                    </a:gs>
                  </a:gsLst>
                  <a:lin ang="5400000" scaled="0"/>
                </a:gradFill>
              </a:rPr>
              <a:t>url</a:t>
            </a:r>
            <a:r>
              <a:rPr lang="en-US" dirty="0">
                <a:gradFill>
                  <a:gsLst>
                    <a:gs pos="0">
                      <a:schemeClr val="accent4"/>
                    </a:gs>
                    <a:gs pos="100000">
                      <a:schemeClr val="accent4"/>
                    </a:gs>
                  </a:gsLst>
                  <a:lin ang="5400000" scaled="0"/>
                </a:gradFill>
              </a:rPr>
              <a:t>&gt;</a:t>
            </a:r>
          </a:p>
          <a:p>
            <a:pPr marL="0" indent="0" fontAlgn="ctr">
              <a:lnSpc>
                <a:spcPct val="150000"/>
              </a:lnSpc>
              <a:buNone/>
            </a:pPr>
            <a:r>
              <a:rPr lang="en-US" dirty="0">
                <a:gradFill>
                  <a:gsLst>
                    <a:gs pos="0">
                      <a:schemeClr val="accent4"/>
                    </a:gs>
                    <a:gs pos="100000">
                      <a:schemeClr val="accent4"/>
                    </a:gs>
                  </a:gsLst>
                  <a:lin ang="5400000" scaled="0"/>
                </a:gradFill>
              </a:rPr>
              <a:t>- </a:t>
            </a:r>
            <a:r>
              <a:rPr lang="en-US" dirty="0" err="1">
                <a:gradFill>
                  <a:gsLst>
                    <a:gs pos="0">
                      <a:schemeClr val="accent4"/>
                    </a:gs>
                    <a:gs pos="100000">
                      <a:schemeClr val="accent4"/>
                    </a:gs>
                  </a:gsLst>
                  <a:lin ang="5400000" scaled="0"/>
                </a:gradFill>
              </a:rPr>
              <a:t>git</a:t>
            </a:r>
            <a:r>
              <a:rPr lang="en-US" dirty="0">
                <a:gradFill>
                  <a:gsLst>
                    <a:gs pos="0">
                      <a:schemeClr val="accent4"/>
                    </a:gs>
                    <a:gs pos="100000">
                      <a:schemeClr val="accent4"/>
                    </a:gs>
                  </a:gsLst>
                  <a:lin ang="5400000" scaled="0"/>
                </a:gradFill>
              </a:rPr>
              <a:t> checkout tags/</a:t>
            </a:r>
            <a:r>
              <a:rPr lang="en-US" dirty="0" err="1">
                <a:gradFill>
                  <a:gsLst>
                    <a:gs pos="0">
                      <a:schemeClr val="accent4"/>
                    </a:gs>
                    <a:gs pos="100000">
                      <a:schemeClr val="accent4"/>
                    </a:gs>
                  </a:gsLst>
                  <a:lin ang="5400000" scaled="0"/>
                </a:gradFill>
              </a:rPr>
              <a:t>PasoXX</a:t>
            </a:r>
            <a:r>
              <a:rPr lang="en-US" dirty="0">
                <a:gradFill>
                  <a:gsLst>
                    <a:gs pos="0">
                      <a:schemeClr val="accent4"/>
                    </a:gs>
                    <a:gs pos="100000">
                      <a:schemeClr val="accent4"/>
                    </a:gs>
                  </a:gsLst>
                  <a:lin ang="5400000" scaled="0"/>
                </a:gradFill>
              </a:rPr>
              <a:t> </a:t>
            </a:r>
          </a:p>
          <a:p>
            <a:pPr marL="0" indent="0" fontAlgn="ctr">
              <a:lnSpc>
                <a:spcPct val="150000"/>
              </a:lnSpc>
              <a:buNone/>
            </a:pPr>
            <a:r>
              <a:rPr lang="en-US" dirty="0">
                <a:gradFill>
                  <a:gsLst>
                    <a:gs pos="0">
                      <a:schemeClr val="accent4"/>
                    </a:gs>
                    <a:gs pos="100000">
                      <a:schemeClr val="accent4"/>
                    </a:gs>
                  </a:gsLst>
                  <a:lin ang="5400000" scaled="0"/>
                </a:gradFill>
              </a:rPr>
              <a:t>- </a:t>
            </a:r>
            <a:r>
              <a:rPr lang="en-US" dirty="0" err="1">
                <a:gradFill>
                  <a:gsLst>
                    <a:gs pos="0">
                      <a:schemeClr val="accent4"/>
                    </a:gs>
                    <a:gs pos="100000">
                      <a:schemeClr val="accent4"/>
                    </a:gs>
                  </a:gsLst>
                  <a:lin ang="5400000" scaled="0"/>
                </a:gradFill>
              </a:rPr>
              <a:t>git</a:t>
            </a:r>
            <a:r>
              <a:rPr lang="en-US" dirty="0">
                <a:gradFill>
                  <a:gsLst>
                    <a:gs pos="0">
                      <a:schemeClr val="accent4"/>
                    </a:gs>
                    <a:gs pos="100000">
                      <a:schemeClr val="accent4"/>
                    </a:gs>
                  </a:gsLst>
                  <a:lin ang="5400000" scaled="0"/>
                </a:gradFill>
              </a:rPr>
              <a:t> reset --hard</a:t>
            </a:r>
          </a:p>
        </p:txBody>
      </p:sp>
      <p:pic>
        <p:nvPicPr>
          <p:cNvPr id="5122" name="Picture 2" descr="http://blog.corunet.com/wp-content/uploads/2013/12/git4.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49084" y="5470415"/>
            <a:ext cx="1121682" cy="11216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90277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left)">
                                      <p:cBhvr>
                                        <p:cTn id="11" dur="500"/>
                                        <p:tgtEl>
                                          <p:spTgt spid="3">
                                            <p:txEl>
                                              <p:pRg st="0" end="0"/>
                                            </p:tx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wipe(left)">
                                      <p:cBhvr>
                                        <p:cTn id="15" dur="500"/>
                                        <p:tgtEl>
                                          <p:spTgt spid="3">
                                            <p:txEl>
                                              <p:pRg st="1" end="1"/>
                                            </p:txEl>
                                          </p:spTgt>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wipe(left)">
                                      <p:cBhvr>
                                        <p:cTn id="19" dur="500"/>
                                        <p:tgtEl>
                                          <p:spTgt spid="3">
                                            <p:txEl>
                                              <p:pRg st="2" end="2"/>
                                            </p:txEl>
                                          </p:spTgt>
                                        </p:tgtEl>
                                      </p:cBhvr>
                                    </p:animEffect>
                                  </p:childTnLst>
                                </p:cTn>
                              </p:par>
                            </p:childTnLst>
                          </p:cTn>
                        </p:par>
                        <p:par>
                          <p:cTn id="20" fill="hold">
                            <p:stCondLst>
                              <p:cond delay="2000"/>
                            </p:stCondLst>
                            <p:childTnLst>
                              <p:par>
                                <p:cTn id="21" presetID="16" presetClass="entr" presetSubtype="21" fill="hold" nodeType="afterEffect">
                                  <p:stCondLst>
                                    <p:cond delay="0"/>
                                  </p:stCondLst>
                                  <p:childTnLst>
                                    <p:set>
                                      <p:cBhvr>
                                        <p:cTn id="22" dur="1" fill="hold">
                                          <p:stCondLst>
                                            <p:cond delay="0"/>
                                          </p:stCondLst>
                                        </p:cTn>
                                        <p:tgtEl>
                                          <p:spTgt spid="5122"/>
                                        </p:tgtEl>
                                        <p:attrNameLst>
                                          <p:attrName>style.visibility</p:attrName>
                                        </p:attrNameLst>
                                      </p:cBhvr>
                                      <p:to>
                                        <p:strVal val="visible"/>
                                      </p:to>
                                    </p:set>
                                    <p:animEffect transition="in" filter="barn(inVertical)">
                                      <p:cBhvr>
                                        <p:cTn id="23" dur="500"/>
                                        <p:tgtEl>
                                          <p:spTgt spid="5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s-MX" dirty="0">
                <a:gradFill>
                  <a:gsLst>
                    <a:gs pos="1250">
                      <a:schemeClr val="tx2"/>
                    </a:gs>
                    <a:gs pos="100000">
                      <a:schemeClr val="tx2"/>
                    </a:gs>
                  </a:gsLst>
                  <a:lin ang="0" scaled="0"/>
                </a:gradFill>
              </a:rPr>
              <a:t>¿Qué es una aplicación para UWP?</a:t>
            </a:r>
            <a:endParaRPr lang="en-US" dirty="0">
              <a:gradFill>
                <a:gsLst>
                  <a:gs pos="1250">
                    <a:schemeClr val="tx2"/>
                  </a:gs>
                  <a:gs pos="100000">
                    <a:schemeClr val="tx2"/>
                  </a:gs>
                </a:gsLst>
                <a:lin ang="0" scaled="0"/>
              </a:gradFill>
            </a:endParaRPr>
          </a:p>
        </p:txBody>
      </p:sp>
      <p:pic>
        <p:nvPicPr>
          <p:cNvPr id="2050" name="Picture 2" descr="Dispositivos de Windo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38159" y="5780580"/>
            <a:ext cx="3918067" cy="1003026"/>
          </a:xfrm>
          <a:prstGeom prst="rect">
            <a:avLst/>
          </a:prstGeom>
          <a:noFill/>
          <a:extLst>
            <a:ext uri="{909E8E84-426E-40DD-AFC4-6F175D3DCCD1}">
              <a14:hiddenFill xmlns:a14="http://schemas.microsoft.com/office/drawing/2010/main">
                <a:solidFill>
                  <a:srgbClr val="FFFFFF"/>
                </a:solidFill>
              </a14:hiddenFill>
            </a:ext>
          </a:extLst>
        </p:spPr>
      </p:pic>
      <p:sp>
        <p:nvSpPr>
          <p:cNvPr id="5" name="Text Placeholder 2"/>
          <p:cNvSpPr>
            <a:spLocks noGrp="1"/>
          </p:cNvSpPr>
          <p:nvPr>
            <p:ph type="body" sz="quarter" idx="10"/>
          </p:nvPr>
        </p:nvSpPr>
        <p:spPr>
          <a:xfrm>
            <a:off x="418331" y="1212850"/>
            <a:ext cx="11303467" cy="4678204"/>
          </a:xfrm>
        </p:spPr>
        <p:txBody>
          <a:bodyPr/>
          <a:lstStyle/>
          <a:p>
            <a:pPr fontAlgn="ctr">
              <a:lnSpc>
                <a:spcPct val="150000"/>
              </a:lnSpc>
            </a:pPr>
            <a:r>
              <a:rPr lang="es-MX" sz="2400" dirty="0"/>
              <a:t>Se abordan familias de dispositivos, no un sistema operativo.</a:t>
            </a:r>
          </a:p>
          <a:p>
            <a:pPr fontAlgn="ctr">
              <a:lnSpc>
                <a:spcPct val="150000"/>
              </a:lnSpc>
            </a:pPr>
            <a:r>
              <a:rPr lang="es-MX" sz="2400" dirty="0"/>
              <a:t>Las aplicaciones se empaquetan y distribuyen mediante el formato de empaquetado .</a:t>
            </a:r>
            <a:r>
              <a:rPr lang="es-MX" sz="2400" dirty="0" err="1"/>
              <a:t>AppX</a:t>
            </a:r>
            <a:r>
              <a:rPr lang="es-MX" sz="2400" dirty="0"/>
              <a:t>.</a:t>
            </a:r>
          </a:p>
          <a:p>
            <a:pPr fontAlgn="ctr">
              <a:lnSpc>
                <a:spcPct val="150000"/>
              </a:lnSpc>
            </a:pPr>
            <a:r>
              <a:rPr lang="es-MX" sz="2400" dirty="0"/>
              <a:t>Hay una tienda para todos los dispositivos.</a:t>
            </a:r>
          </a:p>
          <a:p>
            <a:pPr fontAlgn="ctr">
              <a:lnSpc>
                <a:spcPct val="150000"/>
              </a:lnSpc>
            </a:pPr>
            <a:r>
              <a:rPr lang="es-MX" sz="2400" dirty="0"/>
              <a:t>Hay una superficie de API común para las familias de dispositivos.</a:t>
            </a:r>
          </a:p>
          <a:p>
            <a:pPr fontAlgn="ctr">
              <a:lnSpc>
                <a:spcPct val="150000"/>
              </a:lnSpc>
            </a:pPr>
            <a:r>
              <a:rPr lang="es-MX" sz="2400" dirty="0"/>
              <a:t>Los SDK de extensión hacen que tu aplicación destaque en dispositivos especializados.</a:t>
            </a:r>
            <a:endParaRPr lang="en-US" sz="2400" dirty="0">
              <a:gradFill>
                <a:gsLst>
                  <a:gs pos="0">
                    <a:schemeClr val="accent4"/>
                  </a:gs>
                  <a:gs pos="100000">
                    <a:schemeClr val="accent4"/>
                  </a:gs>
                </a:gsLst>
                <a:lin ang="5400000" scaled="0"/>
              </a:gradFill>
            </a:endParaRPr>
          </a:p>
        </p:txBody>
      </p:sp>
    </p:spTree>
    <p:extLst>
      <p:ext uri="{BB962C8B-B14F-4D97-AF65-F5344CB8AC3E}">
        <p14:creationId xmlns:p14="http://schemas.microsoft.com/office/powerpoint/2010/main" val="22728678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wipe(down)">
                                      <p:cBhvr>
                                        <p:cTn id="11" dur="500"/>
                                        <p:tgtEl>
                                          <p:spTgt spid="5">
                                            <p:txEl>
                                              <p:pRg st="0" end="0"/>
                                            </p:tx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wipe(down)">
                                      <p:cBhvr>
                                        <p:cTn id="15" dur="500"/>
                                        <p:tgtEl>
                                          <p:spTgt spid="5">
                                            <p:txEl>
                                              <p:pRg st="1" end="1"/>
                                            </p:txEl>
                                          </p:spTgt>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Effect transition="in" filter="wipe(down)">
                                      <p:cBhvr>
                                        <p:cTn id="19" dur="500"/>
                                        <p:tgtEl>
                                          <p:spTgt spid="5">
                                            <p:txEl>
                                              <p:pRg st="2" end="2"/>
                                            </p:txEl>
                                          </p:spTgt>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animEffect transition="in" filter="wipe(down)">
                                      <p:cBhvr>
                                        <p:cTn id="23" dur="500"/>
                                        <p:tgtEl>
                                          <p:spTgt spid="5">
                                            <p:txEl>
                                              <p:pRg st="3" end="3"/>
                                            </p:txEl>
                                          </p:spTgt>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wipe(down)">
                                      <p:cBhvr>
                                        <p:cTn id="27" dur="500"/>
                                        <p:tgtEl>
                                          <p:spTgt spid="5">
                                            <p:txEl>
                                              <p:pRg st="4" end="4"/>
                                            </p:txEl>
                                          </p:spTgt>
                                        </p:tgtEl>
                                      </p:cBhvr>
                                    </p:animEffect>
                                  </p:childTnLst>
                                </p:cTn>
                              </p:par>
                              <p:par>
                                <p:cTn id="28" presetID="22" presetClass="entr" presetSubtype="2" fill="hold" nodeType="withEffect">
                                  <p:stCondLst>
                                    <p:cond delay="0"/>
                                  </p:stCondLst>
                                  <p:childTnLst>
                                    <p:set>
                                      <p:cBhvr>
                                        <p:cTn id="29" dur="1" fill="hold">
                                          <p:stCondLst>
                                            <p:cond delay="0"/>
                                          </p:stCondLst>
                                        </p:cTn>
                                        <p:tgtEl>
                                          <p:spTgt spid="2050"/>
                                        </p:tgtEl>
                                        <p:attrNameLst>
                                          <p:attrName>style.visibility</p:attrName>
                                        </p:attrNameLst>
                                      </p:cBhvr>
                                      <p:to>
                                        <p:strVal val="visible"/>
                                      </p:to>
                                    </p:set>
                                    <p:animEffect transition="in" filter="wipe(right)">
                                      <p:cBhvr>
                                        <p:cTn id="30"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s-MX" dirty="0">
                <a:gradFill>
                  <a:gsLst>
                    <a:gs pos="1250">
                      <a:schemeClr val="tx2"/>
                    </a:gs>
                    <a:gs pos="100000">
                      <a:schemeClr val="tx2"/>
                    </a:gs>
                  </a:gsLst>
                  <a:lin ang="0" scaled="0"/>
                </a:gradFill>
              </a:rPr>
              <a:t>¿Por qué una aplicación UWP?</a:t>
            </a:r>
            <a:endParaRPr lang="en-US" dirty="0">
              <a:gradFill>
                <a:gsLst>
                  <a:gs pos="1250">
                    <a:schemeClr val="tx2"/>
                  </a:gs>
                  <a:gs pos="100000">
                    <a:schemeClr val="tx2"/>
                  </a:gs>
                </a:gsLst>
                <a:lin ang="0" scaled="0"/>
              </a:gradFill>
            </a:endParaRPr>
          </a:p>
        </p:txBody>
      </p:sp>
      <p:sp>
        <p:nvSpPr>
          <p:cNvPr id="5" name="Text Placeholder 2"/>
          <p:cNvSpPr>
            <a:spLocks noGrp="1"/>
          </p:cNvSpPr>
          <p:nvPr>
            <p:ph type="body" sz="quarter" idx="10"/>
          </p:nvPr>
        </p:nvSpPr>
        <p:spPr>
          <a:xfrm>
            <a:off x="418331" y="1212850"/>
            <a:ext cx="11303467" cy="2154436"/>
          </a:xfrm>
        </p:spPr>
        <p:txBody>
          <a:bodyPr/>
          <a:lstStyle/>
          <a:p>
            <a:pPr fontAlgn="ctr">
              <a:lnSpc>
                <a:spcPct val="150000"/>
              </a:lnSpc>
            </a:pPr>
            <a:r>
              <a:rPr lang="es-MX" sz="2400" dirty="0"/>
              <a:t>Usar un lenguaje que ya conoces.</a:t>
            </a:r>
          </a:p>
          <a:p>
            <a:pPr fontAlgn="ctr">
              <a:lnSpc>
                <a:spcPct val="150000"/>
              </a:lnSpc>
            </a:pPr>
            <a:r>
              <a:rPr lang="es-MX" sz="2400" dirty="0">
                <a:gradFill>
                  <a:gsLst>
                    <a:gs pos="0">
                      <a:schemeClr val="accent4"/>
                    </a:gs>
                    <a:gs pos="100000">
                      <a:schemeClr val="accent4"/>
                    </a:gs>
                  </a:gsLst>
                  <a:lin ang="5400000" scaled="0"/>
                </a:gradFill>
              </a:rPr>
              <a:t>Generar aplicaciones interactivas y muy atractivas.</a:t>
            </a:r>
          </a:p>
          <a:p>
            <a:pPr fontAlgn="ctr">
              <a:lnSpc>
                <a:spcPct val="150000"/>
              </a:lnSpc>
            </a:pPr>
            <a:r>
              <a:rPr lang="es-MX" sz="2400" dirty="0">
                <a:gradFill>
                  <a:gsLst>
                    <a:gs pos="0">
                      <a:schemeClr val="accent4"/>
                    </a:gs>
                    <a:gs pos="100000">
                      <a:schemeClr val="accent4"/>
                    </a:gs>
                  </a:gsLst>
                  <a:lin ang="5400000" scaled="0"/>
                </a:gradFill>
              </a:rPr>
              <a:t>Posibilidad de rentabilizar tu aplicación a tu manera</a:t>
            </a:r>
            <a:endParaRPr lang="en-US" sz="2400" dirty="0">
              <a:gradFill>
                <a:gsLst>
                  <a:gs pos="0">
                    <a:schemeClr val="accent4"/>
                  </a:gs>
                  <a:gs pos="100000">
                    <a:schemeClr val="accent4"/>
                  </a:gs>
                </a:gsLst>
                <a:lin ang="5400000" scaled="0"/>
              </a:gradFill>
            </a:endParaRPr>
          </a:p>
        </p:txBody>
      </p:sp>
      <p:pic>
        <p:nvPicPr>
          <p:cNvPr id="3074" name="Picture 2" descr="Las aplicaciones para la Plataforma universal de Windows se ejecutan en una amplia variedad de dispositivos, son compatibles con interfaces de usuario adaptables y ofrecen una entrada de usuario intuitiva, una sola Tienda, un solo Centro de desarrollo y servicios en la nub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77563" y="3626144"/>
            <a:ext cx="7351916" cy="30649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77308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wipe(down)">
                                      <p:cBhvr>
                                        <p:cTn id="11" dur="500"/>
                                        <p:tgtEl>
                                          <p:spTgt spid="5">
                                            <p:txEl>
                                              <p:pRg st="0" end="0"/>
                                            </p:tx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wipe(down)">
                                      <p:cBhvr>
                                        <p:cTn id="15" dur="500"/>
                                        <p:tgtEl>
                                          <p:spTgt spid="5">
                                            <p:txEl>
                                              <p:pRg st="1" end="1"/>
                                            </p:txEl>
                                          </p:spTgt>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Effect transition="in" filter="wipe(down)">
                                      <p:cBhvr>
                                        <p:cTn id="19" dur="500"/>
                                        <p:tgtEl>
                                          <p:spTgt spid="5">
                                            <p:txEl>
                                              <p:pRg st="2" end="2"/>
                                            </p:txEl>
                                          </p:spTgt>
                                        </p:tgtEl>
                                      </p:cBhvr>
                                    </p:animEffect>
                                  </p:childTnLst>
                                </p:cTn>
                              </p:par>
                              <p:par>
                                <p:cTn id="20" presetID="21" presetClass="entr" presetSubtype="1" fill="hold" nodeType="withEffect">
                                  <p:stCondLst>
                                    <p:cond delay="0"/>
                                  </p:stCondLst>
                                  <p:childTnLst>
                                    <p:set>
                                      <p:cBhvr>
                                        <p:cTn id="21" dur="1" fill="hold">
                                          <p:stCondLst>
                                            <p:cond delay="0"/>
                                          </p:stCondLst>
                                        </p:cTn>
                                        <p:tgtEl>
                                          <p:spTgt spid="3074"/>
                                        </p:tgtEl>
                                        <p:attrNameLst>
                                          <p:attrName>style.visibility</p:attrName>
                                        </p:attrNameLst>
                                      </p:cBhvr>
                                      <p:to>
                                        <p:strVal val="visible"/>
                                      </p:to>
                                    </p:set>
                                    <p:animEffect transition="in" filter="wheel(1)">
                                      <p:cBhvr>
                                        <p:cTn id="22" dur="20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s-MX" dirty="0">
                <a:gradFill>
                  <a:gsLst>
                    <a:gs pos="1250">
                      <a:schemeClr val="tx2"/>
                    </a:gs>
                    <a:gs pos="100000">
                      <a:schemeClr val="tx2"/>
                    </a:gs>
                  </a:gsLst>
                  <a:lin ang="0" scaled="0"/>
                </a:gradFill>
              </a:rPr>
              <a:t>Un ejemplo …</a:t>
            </a:r>
            <a:endParaRPr lang="en-US" dirty="0">
              <a:gradFill>
                <a:gsLst>
                  <a:gs pos="1250">
                    <a:schemeClr val="tx2"/>
                  </a:gs>
                  <a:gs pos="100000">
                    <a:schemeClr val="tx2"/>
                  </a:gs>
                </a:gsLst>
                <a:lin ang="0" scaled="0"/>
              </a:gradFill>
            </a:endParaRPr>
          </a:p>
        </p:txBody>
      </p:sp>
      <p:pic>
        <p:nvPicPr>
          <p:cNvPr id="4098" name="Picture 2" descr="interfaz de usuario de una aplicación de comunicaciones de escritori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8434" y="2356304"/>
            <a:ext cx="5495925" cy="299085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interfaz de usuario de una aplicación de comunicaciones en un teléfon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01289" y="2618241"/>
            <a:ext cx="1400175" cy="2466975"/>
          </a:xfrm>
          <a:prstGeom prst="rect">
            <a:avLst/>
          </a:prstGeom>
          <a:noFill/>
          <a:extLst>
            <a:ext uri="{909E8E84-426E-40DD-AFC4-6F175D3DCCD1}">
              <a14:hiddenFill xmlns:a14="http://schemas.microsoft.com/office/drawing/2010/main">
                <a:solidFill>
                  <a:srgbClr val="FFFFFF"/>
                </a:solidFill>
              </a14:hiddenFill>
            </a:ext>
          </a:extLst>
        </p:spPr>
      </p:pic>
      <p:cxnSp>
        <p:nvCxnSpPr>
          <p:cNvPr id="8" name="Conector recto 7"/>
          <p:cNvCxnSpPr/>
          <p:nvPr/>
        </p:nvCxnSpPr>
        <p:spPr>
          <a:xfrm>
            <a:off x="6809708" y="2840060"/>
            <a:ext cx="0" cy="1859706"/>
          </a:xfrm>
          <a:prstGeom prst="line">
            <a:avLst/>
          </a:prstGeom>
          <a:ln w="53975">
            <a:solidFill>
              <a:srgbClr val="00827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88257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 presetClass="entr" presetSubtype="8" fill="hold" nodeType="withEffect">
                                  <p:stCondLst>
                                    <p:cond delay="0"/>
                                  </p:stCondLst>
                                  <p:childTnLst>
                                    <p:set>
                                      <p:cBhvr>
                                        <p:cTn id="9" dur="1" fill="hold">
                                          <p:stCondLst>
                                            <p:cond delay="0"/>
                                          </p:stCondLst>
                                        </p:cTn>
                                        <p:tgtEl>
                                          <p:spTgt spid="4098"/>
                                        </p:tgtEl>
                                        <p:attrNameLst>
                                          <p:attrName>style.visibility</p:attrName>
                                        </p:attrNameLst>
                                      </p:cBhvr>
                                      <p:to>
                                        <p:strVal val="visible"/>
                                      </p:to>
                                    </p:set>
                                    <p:anim calcmode="lin" valueType="num">
                                      <p:cBhvr additive="base">
                                        <p:cTn id="10" dur="500" fill="hold"/>
                                        <p:tgtEl>
                                          <p:spTgt spid="4098"/>
                                        </p:tgtEl>
                                        <p:attrNameLst>
                                          <p:attrName>ppt_x</p:attrName>
                                        </p:attrNameLst>
                                      </p:cBhvr>
                                      <p:tavLst>
                                        <p:tav tm="0">
                                          <p:val>
                                            <p:strVal val="0-#ppt_w/2"/>
                                          </p:val>
                                        </p:tav>
                                        <p:tav tm="100000">
                                          <p:val>
                                            <p:strVal val="#ppt_x"/>
                                          </p:val>
                                        </p:tav>
                                      </p:tavLst>
                                    </p:anim>
                                    <p:anim calcmode="lin" valueType="num">
                                      <p:cBhvr additive="base">
                                        <p:cTn id="11" dur="500" fill="hold"/>
                                        <p:tgtEl>
                                          <p:spTgt spid="4098"/>
                                        </p:tgtEl>
                                        <p:attrNameLst>
                                          <p:attrName>ppt_y</p:attrName>
                                        </p:attrNameLst>
                                      </p:cBhvr>
                                      <p:tavLst>
                                        <p:tav tm="0">
                                          <p:val>
                                            <p:strVal val="#ppt_y"/>
                                          </p:val>
                                        </p:tav>
                                        <p:tav tm="100000">
                                          <p:val>
                                            <p:strVal val="#ppt_y"/>
                                          </p:val>
                                        </p:tav>
                                      </p:tavLst>
                                    </p:anim>
                                  </p:childTnLst>
                                </p:cTn>
                              </p:par>
                              <p:par>
                                <p:cTn id="12" presetID="2" presetClass="entr" presetSubtype="2" fill="hold" nodeType="withEffect">
                                  <p:stCondLst>
                                    <p:cond delay="0"/>
                                  </p:stCondLst>
                                  <p:childTnLst>
                                    <p:set>
                                      <p:cBhvr>
                                        <p:cTn id="13" dur="1" fill="hold">
                                          <p:stCondLst>
                                            <p:cond delay="0"/>
                                          </p:stCondLst>
                                        </p:cTn>
                                        <p:tgtEl>
                                          <p:spTgt spid="4100"/>
                                        </p:tgtEl>
                                        <p:attrNameLst>
                                          <p:attrName>style.visibility</p:attrName>
                                        </p:attrNameLst>
                                      </p:cBhvr>
                                      <p:to>
                                        <p:strVal val="visible"/>
                                      </p:to>
                                    </p:set>
                                    <p:anim calcmode="lin" valueType="num">
                                      <p:cBhvr additive="base">
                                        <p:cTn id="14" dur="500" fill="hold"/>
                                        <p:tgtEl>
                                          <p:spTgt spid="4100"/>
                                        </p:tgtEl>
                                        <p:attrNameLst>
                                          <p:attrName>ppt_x</p:attrName>
                                        </p:attrNameLst>
                                      </p:cBhvr>
                                      <p:tavLst>
                                        <p:tav tm="0">
                                          <p:val>
                                            <p:strVal val="1+#ppt_w/2"/>
                                          </p:val>
                                        </p:tav>
                                        <p:tav tm="100000">
                                          <p:val>
                                            <p:strVal val="#ppt_x"/>
                                          </p:val>
                                        </p:tav>
                                      </p:tavLst>
                                    </p:anim>
                                    <p:anim calcmode="lin" valueType="num">
                                      <p:cBhvr additive="base">
                                        <p:cTn id="15" dur="500" fill="hold"/>
                                        <p:tgtEl>
                                          <p:spTgt spid="4100"/>
                                        </p:tgtEl>
                                        <p:attrNameLst>
                                          <p:attrName>ppt_y</p:attrName>
                                        </p:attrNameLst>
                                      </p:cBhvr>
                                      <p:tavLst>
                                        <p:tav tm="0">
                                          <p:val>
                                            <p:strVal val="#ppt_y"/>
                                          </p:val>
                                        </p:tav>
                                        <p:tav tm="100000">
                                          <p:val>
                                            <p:strVal val="#ppt_y"/>
                                          </p:val>
                                        </p:tav>
                                      </p:tavLst>
                                    </p:anim>
                                  </p:childTnLst>
                                </p:cTn>
                              </p:par>
                              <p:par>
                                <p:cTn id="16" presetID="2" presetClass="entr" presetSubtype="4"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fill="hold"/>
                                        <p:tgtEl>
                                          <p:spTgt spid="8"/>
                                        </p:tgtEl>
                                        <p:attrNameLst>
                                          <p:attrName>ppt_x</p:attrName>
                                        </p:attrNameLst>
                                      </p:cBhvr>
                                      <p:tavLst>
                                        <p:tav tm="0">
                                          <p:val>
                                            <p:strVal val="#ppt_x"/>
                                          </p:val>
                                        </p:tav>
                                        <p:tav tm="100000">
                                          <p:val>
                                            <p:strVal val="#ppt_x"/>
                                          </p:val>
                                        </p:tav>
                                      </p:tavLst>
                                    </p:anim>
                                    <p:anim calcmode="lin" valueType="num">
                                      <p:cBhvr additive="base">
                                        <p:cTn id="19"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s-MX" dirty="0">
                <a:gradFill>
                  <a:gsLst>
                    <a:gs pos="1250">
                      <a:schemeClr val="tx2"/>
                    </a:gs>
                    <a:gs pos="100000">
                      <a:schemeClr val="tx2"/>
                    </a:gs>
                  </a:gsLst>
                  <a:lin ang="0" scaled="0"/>
                </a:gradFill>
              </a:rPr>
              <a:t>Preparación</a:t>
            </a:r>
            <a:endParaRPr lang="en-US" dirty="0">
              <a:gradFill>
                <a:gsLst>
                  <a:gs pos="1250">
                    <a:schemeClr val="tx2"/>
                  </a:gs>
                  <a:gs pos="100000">
                    <a:schemeClr val="tx2"/>
                  </a:gs>
                </a:gsLst>
                <a:lin ang="0" scaled="0"/>
              </a:gradFill>
            </a:endParaRPr>
          </a:p>
        </p:txBody>
      </p:sp>
      <p:sp>
        <p:nvSpPr>
          <p:cNvPr id="3" name="Text Placeholder 2"/>
          <p:cNvSpPr>
            <a:spLocks noGrp="1"/>
          </p:cNvSpPr>
          <p:nvPr>
            <p:ph type="body" sz="quarter" idx="10"/>
          </p:nvPr>
        </p:nvSpPr>
        <p:spPr>
          <a:xfrm>
            <a:off x="274639" y="1212849"/>
            <a:ext cx="11303467" cy="4955203"/>
          </a:xfrm>
        </p:spPr>
        <p:txBody>
          <a:bodyPr/>
          <a:lstStyle/>
          <a:p>
            <a:pPr fontAlgn="ctr">
              <a:lnSpc>
                <a:spcPct val="150000"/>
              </a:lnSpc>
            </a:pPr>
            <a:r>
              <a:rPr lang="en-US" dirty="0">
                <a:gradFill>
                  <a:gsLst>
                    <a:gs pos="0">
                      <a:schemeClr val="accent4"/>
                    </a:gs>
                    <a:gs pos="100000">
                      <a:schemeClr val="accent4"/>
                    </a:gs>
                  </a:gsLst>
                  <a:lin ang="5400000" scaled="0"/>
                </a:gradFill>
              </a:rPr>
              <a:t>Windows 10</a:t>
            </a:r>
          </a:p>
          <a:p>
            <a:pPr fontAlgn="ctr">
              <a:lnSpc>
                <a:spcPct val="150000"/>
              </a:lnSpc>
            </a:pPr>
            <a:r>
              <a:rPr lang="en-US" dirty="0">
                <a:gradFill>
                  <a:gsLst>
                    <a:gs pos="0">
                      <a:schemeClr val="accent4"/>
                    </a:gs>
                    <a:gs pos="100000">
                      <a:schemeClr val="accent4"/>
                    </a:gs>
                  </a:gsLst>
                  <a:lin ang="5400000" scaled="0"/>
                </a:gradFill>
              </a:rPr>
              <a:t>Visual Studio 2015</a:t>
            </a:r>
          </a:p>
          <a:p>
            <a:pPr fontAlgn="ctr">
              <a:lnSpc>
                <a:spcPct val="150000"/>
              </a:lnSpc>
            </a:pPr>
            <a:r>
              <a:rPr lang="es-MX" dirty="0">
                <a:gradFill>
                  <a:gsLst>
                    <a:gs pos="0">
                      <a:schemeClr val="accent4"/>
                    </a:gs>
                    <a:gs pos="100000">
                      <a:schemeClr val="accent4"/>
                    </a:gs>
                  </a:gsLst>
                  <a:lin ang="5400000" scaled="0"/>
                </a:gradFill>
              </a:rPr>
              <a:t>Herramientas de desarrollo de Windows 10</a:t>
            </a:r>
          </a:p>
          <a:p>
            <a:pPr fontAlgn="ctr">
              <a:lnSpc>
                <a:spcPct val="150000"/>
              </a:lnSpc>
            </a:pPr>
            <a:r>
              <a:rPr lang="es-MX" dirty="0">
                <a:gradFill>
                  <a:gsLst>
                    <a:gs pos="0">
                      <a:schemeClr val="accent4"/>
                    </a:gs>
                    <a:gs pos="100000">
                      <a:schemeClr val="accent4"/>
                    </a:gs>
                  </a:gsLst>
                  <a:lin ang="5400000" scaled="0"/>
                </a:gradFill>
              </a:rPr>
              <a:t>Habilitar el dispositivo para el desarrollo</a:t>
            </a:r>
          </a:p>
          <a:p>
            <a:pPr fontAlgn="ctr">
              <a:lnSpc>
                <a:spcPct val="150000"/>
              </a:lnSpc>
            </a:pPr>
            <a:r>
              <a:rPr lang="es-MX" dirty="0">
                <a:gradFill>
                  <a:gsLst>
                    <a:gs pos="0">
                      <a:schemeClr val="accent4"/>
                    </a:gs>
                    <a:gs pos="100000">
                      <a:schemeClr val="accent4"/>
                    </a:gs>
                  </a:gsLst>
                  <a:lin ang="5400000" scaled="0"/>
                </a:gradFill>
              </a:rPr>
              <a:t>Registrarse como desarrollador de aplicaciones</a:t>
            </a:r>
            <a:endParaRPr lang="en-US" dirty="0">
              <a:gradFill>
                <a:gsLst>
                  <a:gs pos="0">
                    <a:schemeClr val="accent4"/>
                  </a:gs>
                  <a:gs pos="100000">
                    <a:schemeClr val="accent4"/>
                  </a:gs>
                </a:gsLst>
                <a:lin ang="5400000" scaled="0"/>
              </a:gradFill>
            </a:endParaRPr>
          </a:p>
        </p:txBody>
      </p:sp>
      <p:sp>
        <p:nvSpPr>
          <p:cNvPr id="4" name="Title 1"/>
          <p:cNvSpPr txBox="1">
            <a:spLocks/>
          </p:cNvSpPr>
          <p:nvPr/>
        </p:nvSpPr>
        <p:spPr>
          <a:xfrm>
            <a:off x="4911952" y="6168052"/>
            <a:ext cx="11888787" cy="917575"/>
          </a:xfrm>
          <a:prstGeom prst="rect">
            <a:avLst/>
          </a:prstGeom>
        </p:spPr>
        <p:txBody>
          <a:bodyPr vert="horz" wrap="square" lIns="146304" tIns="91440" rIns="146304" bIns="91440" rtlCol="0" anchor="t">
            <a:noAutofit/>
          </a:bodyPr>
          <a:lstStyle>
            <a:lvl1pPr algn="l" defTabSz="931863" rtl="0" fontAlgn="base">
              <a:lnSpc>
                <a:spcPct val="90000"/>
              </a:lnSpc>
              <a:spcBef>
                <a:spcPct val="0"/>
              </a:spcBef>
              <a:spcAft>
                <a:spcPct val="0"/>
              </a:spcAft>
              <a:defRPr lang="en-US" sz="5400" kern="1200" spc="-102" dirty="0">
                <a:ln w="3175">
                  <a:noFill/>
                </a:ln>
                <a:gradFill>
                  <a:gsLst>
                    <a:gs pos="1250">
                      <a:schemeClr val="tx1"/>
                    </a:gs>
                    <a:gs pos="100000">
                      <a:schemeClr val="tx1"/>
                    </a:gs>
                  </a:gsLst>
                  <a:lin ang="5400000" scaled="0"/>
                </a:gradFill>
                <a:latin typeface="+mj-lt"/>
                <a:ea typeface="MS PGothic" pitchFamily="34" charset="-128"/>
                <a:cs typeface="Segoe UI" pitchFamily="34" charset="0"/>
              </a:defRPr>
            </a:lvl1pPr>
            <a:lvl2pPr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2pPr>
            <a:lvl3pPr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3pPr>
            <a:lvl4pPr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4pPr>
            <a:lvl5pPr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5pPr>
            <a:lvl6pPr marL="457200"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6pPr>
            <a:lvl7pPr marL="914400"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7pPr>
            <a:lvl8pPr marL="1371600"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8pPr>
            <a:lvl9pPr marL="1828800" algn="l" defTabSz="931863" rtl="0" fontAlgn="base">
              <a:lnSpc>
                <a:spcPct val="90000"/>
              </a:lnSpc>
              <a:spcBef>
                <a:spcPct val="0"/>
              </a:spcBef>
              <a:spcAft>
                <a:spcPct val="0"/>
              </a:spcAft>
              <a:defRPr sz="5400">
                <a:solidFill>
                  <a:schemeClr val="tx1"/>
                </a:solidFill>
                <a:latin typeface="Segoe UI Light" pitchFamily="34" charset="0"/>
                <a:ea typeface="MS PGothic" pitchFamily="34" charset="-128"/>
              </a:defRPr>
            </a:lvl9pPr>
          </a:lstStyle>
          <a:p>
            <a:pPr algn="ctr"/>
            <a:r>
              <a:rPr lang="es-MX" sz="2200" dirty="0">
                <a:gradFill>
                  <a:gsLst>
                    <a:gs pos="1250">
                      <a:schemeClr val="tx2"/>
                    </a:gs>
                    <a:gs pos="100000">
                      <a:schemeClr val="tx2"/>
                    </a:gs>
                  </a:gsLst>
                  <a:lin ang="0" scaled="0"/>
                </a:gradFill>
                <a:hlinkClick r:id="rId3"/>
              </a:rPr>
              <a:t>Primeros Pasos</a:t>
            </a:r>
            <a:endParaRPr lang="es-MX" sz="2200" dirty="0">
              <a:gradFill>
                <a:gsLst>
                  <a:gs pos="1250">
                    <a:schemeClr val="tx2"/>
                  </a:gs>
                  <a:gs pos="100000">
                    <a:schemeClr val="tx2"/>
                  </a:gs>
                </a:gsLst>
                <a:lin ang="0" scaled="0"/>
              </a:gradFill>
            </a:endParaRPr>
          </a:p>
        </p:txBody>
      </p:sp>
    </p:spTree>
    <p:extLst>
      <p:ext uri="{BB962C8B-B14F-4D97-AF65-F5344CB8AC3E}">
        <p14:creationId xmlns:p14="http://schemas.microsoft.com/office/powerpoint/2010/main" val="32664614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down)">
                                      <p:cBhvr>
                                        <p:cTn id="11" dur="500"/>
                                        <p:tgtEl>
                                          <p:spTgt spid="3">
                                            <p:txEl>
                                              <p:pRg st="0" end="0"/>
                                            </p:tx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wipe(down)">
                                      <p:cBhvr>
                                        <p:cTn id="15" dur="500"/>
                                        <p:tgtEl>
                                          <p:spTgt spid="3">
                                            <p:txEl>
                                              <p:pRg st="1" end="1"/>
                                            </p:txEl>
                                          </p:spTgt>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wipe(down)">
                                      <p:cBhvr>
                                        <p:cTn id="19" dur="500"/>
                                        <p:tgtEl>
                                          <p:spTgt spid="3">
                                            <p:txEl>
                                              <p:pRg st="2" end="2"/>
                                            </p:txEl>
                                          </p:spTgt>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wipe(down)">
                                      <p:cBhvr>
                                        <p:cTn id="23" dur="500"/>
                                        <p:tgtEl>
                                          <p:spTgt spid="3">
                                            <p:txEl>
                                              <p:pRg st="3" end="3"/>
                                            </p:txEl>
                                          </p:spTgt>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down)">
                                      <p:cBhvr>
                                        <p:cTn id="27" dur="500"/>
                                        <p:tgtEl>
                                          <p:spTgt spid="3">
                                            <p:txEl>
                                              <p:pRg st="4" end="4"/>
                                            </p:txEl>
                                          </p:spTgt>
                                        </p:tgtEl>
                                      </p:cBhvr>
                                    </p:animEffect>
                                  </p:childTnLst>
                                </p:cTn>
                              </p:par>
                            </p:childTnLst>
                          </p:cTn>
                        </p:par>
                        <p:par>
                          <p:cTn id="28" fill="hold">
                            <p:stCondLst>
                              <p:cond delay="3000"/>
                            </p:stCondLst>
                            <p:childTnLst>
                              <p:par>
                                <p:cTn id="29" presetID="16" presetClass="entr" presetSubtype="21" fill="hold" grpId="0" nodeType="after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barn(inVertical)">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77132" y="2772218"/>
            <a:ext cx="11888787" cy="917575"/>
          </a:xfrm>
        </p:spPr>
        <p:txBody>
          <a:bodyPr/>
          <a:lstStyle/>
          <a:p>
            <a:pPr algn="ctr"/>
            <a:r>
              <a:rPr lang="es-MX" dirty="0">
                <a:gradFill>
                  <a:gsLst>
                    <a:gs pos="1250">
                      <a:schemeClr val="tx2"/>
                    </a:gs>
                    <a:gs pos="100000">
                      <a:schemeClr val="tx2"/>
                    </a:gs>
                  </a:gsLst>
                  <a:lin ang="0" scaled="0"/>
                </a:gradFill>
              </a:rPr>
              <a:t>Manos a la obra !!</a:t>
            </a:r>
            <a:endParaRPr lang="en-US" dirty="0">
              <a:gradFill>
                <a:gsLst>
                  <a:gs pos="1250">
                    <a:schemeClr val="tx2"/>
                  </a:gs>
                  <a:gs pos="100000">
                    <a:schemeClr val="tx2"/>
                  </a:gs>
                </a:gsLst>
                <a:lin ang="0" scaled="0"/>
              </a:gradFill>
            </a:endParaRPr>
          </a:p>
        </p:txBody>
      </p:sp>
      <p:grpSp>
        <p:nvGrpSpPr>
          <p:cNvPr id="43" name="Grupo 42"/>
          <p:cNvGrpSpPr/>
          <p:nvPr/>
        </p:nvGrpSpPr>
        <p:grpSpPr>
          <a:xfrm>
            <a:off x="644200" y="228600"/>
            <a:ext cx="4640494" cy="6330039"/>
            <a:chOff x="8261905" y="1213174"/>
            <a:chExt cx="3716554" cy="5484036"/>
          </a:xfrm>
        </p:grpSpPr>
        <p:sp>
          <p:nvSpPr>
            <p:cNvPr id="5" name="Rectangle 7"/>
            <p:cNvSpPr/>
            <p:nvPr/>
          </p:nvSpPr>
          <p:spPr bwMode="auto">
            <a:xfrm>
              <a:off x="8261905" y="1213174"/>
              <a:ext cx="3716554" cy="548403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sp>
          <p:nvSpPr>
            <p:cNvPr id="6" name="Oval 58"/>
            <p:cNvSpPr/>
            <p:nvPr/>
          </p:nvSpPr>
          <p:spPr bwMode="auto">
            <a:xfrm>
              <a:off x="9127249" y="2407095"/>
              <a:ext cx="2018302" cy="2018302"/>
            </a:xfrm>
            <a:prstGeom prst="ellipse">
              <a:avLst/>
            </a:prstGeom>
            <a:noFill/>
            <a:ln w="57150">
              <a:solidFill>
                <a:schemeClr val="bg1"/>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7" name="CODE 3"/>
            <p:cNvGrpSpPr/>
            <p:nvPr/>
          </p:nvGrpSpPr>
          <p:grpSpPr>
            <a:xfrm>
              <a:off x="8846713" y="3153155"/>
              <a:ext cx="631294" cy="657991"/>
              <a:chOff x="2328300" y="3506767"/>
              <a:chExt cx="551703" cy="575034"/>
            </a:xfrm>
          </p:grpSpPr>
          <p:sp>
            <p:nvSpPr>
              <p:cNvPr id="8" name="AutoShape 3"/>
              <p:cNvSpPr>
                <a:spLocks noChangeAspect="1" noChangeArrowheads="1" noTextEdit="1"/>
              </p:cNvSpPr>
              <p:nvPr/>
            </p:nvSpPr>
            <p:spPr bwMode="auto">
              <a:xfrm>
                <a:off x="2330370" y="3507272"/>
                <a:ext cx="543013" cy="555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32384"/>
                <a:endParaRPr lang="en-US" sz="1836">
                  <a:solidFill>
                    <a:srgbClr val="FFFFFF"/>
                  </a:solidFill>
                  <a:latin typeface="Segoe UI"/>
                </a:endParaRPr>
              </a:p>
            </p:txBody>
          </p:sp>
          <p:grpSp>
            <p:nvGrpSpPr>
              <p:cNvPr id="9" name="Group 19"/>
              <p:cNvGrpSpPr/>
              <p:nvPr/>
            </p:nvGrpSpPr>
            <p:grpSpPr>
              <a:xfrm>
                <a:off x="2328300" y="3506767"/>
                <a:ext cx="551703" cy="575034"/>
                <a:chOff x="3937001" y="4448175"/>
                <a:chExt cx="638175" cy="665163"/>
              </a:xfrm>
            </p:grpSpPr>
            <p:grpSp>
              <p:nvGrpSpPr>
                <p:cNvPr id="10" name="Group 10"/>
                <p:cNvGrpSpPr>
                  <a:grpSpLocks noChangeAspect="1"/>
                </p:cNvGrpSpPr>
                <p:nvPr/>
              </p:nvGrpSpPr>
              <p:grpSpPr bwMode="auto">
                <a:xfrm>
                  <a:off x="3937001" y="4448175"/>
                  <a:ext cx="638175" cy="665163"/>
                  <a:chOff x="2480" y="2802"/>
                  <a:chExt cx="402" cy="419"/>
                </a:xfrm>
              </p:grpSpPr>
              <p:sp>
                <p:nvSpPr>
                  <p:cNvPr id="14" name="AutoShape 9"/>
                  <p:cNvSpPr>
                    <a:spLocks noChangeAspect="1" noChangeArrowheads="1" noTextEdit="1"/>
                  </p:cNvSpPr>
                  <p:nvPr/>
                </p:nvSpPr>
                <p:spPr bwMode="auto">
                  <a:xfrm>
                    <a:off x="2481" y="2802"/>
                    <a:ext cx="400" cy="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32384"/>
                    <a:endParaRPr lang="en-US" sz="1836">
                      <a:solidFill>
                        <a:srgbClr val="FFFFFF"/>
                      </a:solidFill>
                      <a:latin typeface="Segoe UI"/>
                    </a:endParaRPr>
                  </a:p>
                </p:txBody>
              </p:sp>
              <p:sp>
                <p:nvSpPr>
                  <p:cNvPr id="15" name="Freeform 11"/>
                  <p:cNvSpPr>
                    <a:spLocks/>
                  </p:cNvSpPr>
                  <p:nvPr/>
                </p:nvSpPr>
                <p:spPr bwMode="auto">
                  <a:xfrm>
                    <a:off x="2480" y="2802"/>
                    <a:ext cx="402" cy="418"/>
                  </a:xfrm>
                  <a:custGeom>
                    <a:avLst/>
                    <a:gdLst>
                      <a:gd name="T0" fmla="*/ 67 w 644"/>
                      <a:gd name="T1" fmla="*/ 0 h 671"/>
                      <a:gd name="T2" fmla="*/ 0 w 644"/>
                      <a:gd name="T3" fmla="*/ 68 h 671"/>
                      <a:gd name="T4" fmla="*/ 0 w 644"/>
                      <a:gd name="T5" fmla="*/ 603 h 671"/>
                      <a:gd name="T6" fmla="*/ 67 w 644"/>
                      <a:gd name="T7" fmla="*/ 671 h 671"/>
                      <a:gd name="T8" fmla="*/ 576 w 644"/>
                      <a:gd name="T9" fmla="*/ 671 h 671"/>
                      <a:gd name="T10" fmla="*/ 644 w 644"/>
                      <a:gd name="T11" fmla="*/ 603 h 671"/>
                      <a:gd name="T12" fmla="*/ 644 w 644"/>
                      <a:gd name="T13" fmla="*/ 193 h 671"/>
                      <a:gd name="T14" fmla="*/ 644 w 644"/>
                      <a:gd name="T15" fmla="*/ 127 h 671"/>
                      <a:gd name="T16" fmla="*/ 515 w 644"/>
                      <a:gd name="T17" fmla="*/ 0 h 671"/>
                      <a:gd name="T18" fmla="*/ 445 w 644"/>
                      <a:gd name="T19" fmla="*/ 0 h 671"/>
                      <a:gd name="T20" fmla="*/ 67 w 644"/>
                      <a:gd name="T21" fmla="*/ 0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4" h="671">
                        <a:moveTo>
                          <a:pt x="67" y="0"/>
                        </a:moveTo>
                        <a:cubicBezTo>
                          <a:pt x="30" y="0"/>
                          <a:pt x="0" y="30"/>
                          <a:pt x="0" y="68"/>
                        </a:cubicBezTo>
                        <a:cubicBezTo>
                          <a:pt x="0" y="603"/>
                          <a:pt x="0" y="603"/>
                          <a:pt x="0" y="603"/>
                        </a:cubicBezTo>
                        <a:cubicBezTo>
                          <a:pt x="0" y="641"/>
                          <a:pt x="30" y="671"/>
                          <a:pt x="67" y="671"/>
                        </a:cubicBezTo>
                        <a:cubicBezTo>
                          <a:pt x="576" y="671"/>
                          <a:pt x="576" y="671"/>
                          <a:pt x="576" y="671"/>
                        </a:cubicBezTo>
                        <a:cubicBezTo>
                          <a:pt x="613" y="671"/>
                          <a:pt x="644" y="641"/>
                          <a:pt x="644" y="603"/>
                        </a:cubicBezTo>
                        <a:cubicBezTo>
                          <a:pt x="644" y="193"/>
                          <a:pt x="644" y="193"/>
                          <a:pt x="644" y="193"/>
                        </a:cubicBezTo>
                        <a:cubicBezTo>
                          <a:pt x="644" y="156"/>
                          <a:pt x="644" y="127"/>
                          <a:pt x="644" y="127"/>
                        </a:cubicBezTo>
                        <a:cubicBezTo>
                          <a:pt x="515" y="0"/>
                          <a:pt x="515" y="0"/>
                          <a:pt x="515" y="0"/>
                        </a:cubicBezTo>
                        <a:cubicBezTo>
                          <a:pt x="515" y="0"/>
                          <a:pt x="482" y="0"/>
                          <a:pt x="445" y="0"/>
                        </a:cubicBezTo>
                        <a:lnTo>
                          <a:pt x="6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32384"/>
                    <a:endParaRPr lang="en-US" sz="1836">
                      <a:solidFill>
                        <a:srgbClr val="FFFFFF"/>
                      </a:solidFill>
                      <a:latin typeface="Segoe UI"/>
                    </a:endParaRPr>
                  </a:p>
                </p:txBody>
              </p:sp>
              <p:sp>
                <p:nvSpPr>
                  <p:cNvPr id="16" name="Freeform 12"/>
                  <p:cNvSpPr>
                    <a:spLocks/>
                  </p:cNvSpPr>
                  <p:nvPr/>
                </p:nvSpPr>
                <p:spPr bwMode="auto">
                  <a:xfrm>
                    <a:off x="2801" y="2802"/>
                    <a:ext cx="81" cy="79"/>
                  </a:xfrm>
                  <a:custGeom>
                    <a:avLst/>
                    <a:gdLst>
                      <a:gd name="T0" fmla="*/ 81 w 81"/>
                      <a:gd name="T1" fmla="*/ 79 h 79"/>
                      <a:gd name="T2" fmla="*/ 0 w 81"/>
                      <a:gd name="T3" fmla="*/ 0 h 79"/>
                      <a:gd name="T4" fmla="*/ 0 w 81"/>
                      <a:gd name="T5" fmla="*/ 79 h 79"/>
                      <a:gd name="T6" fmla="*/ 81 w 81"/>
                      <a:gd name="T7" fmla="*/ 79 h 79"/>
                    </a:gdLst>
                    <a:ahLst/>
                    <a:cxnLst>
                      <a:cxn ang="0">
                        <a:pos x="T0" y="T1"/>
                      </a:cxn>
                      <a:cxn ang="0">
                        <a:pos x="T2" y="T3"/>
                      </a:cxn>
                      <a:cxn ang="0">
                        <a:pos x="T4" y="T5"/>
                      </a:cxn>
                      <a:cxn ang="0">
                        <a:pos x="T6" y="T7"/>
                      </a:cxn>
                    </a:cxnLst>
                    <a:rect l="0" t="0" r="r" b="b"/>
                    <a:pathLst>
                      <a:path w="81" h="79">
                        <a:moveTo>
                          <a:pt x="81" y="79"/>
                        </a:moveTo>
                        <a:lnTo>
                          <a:pt x="0" y="0"/>
                        </a:lnTo>
                        <a:lnTo>
                          <a:pt x="0" y="79"/>
                        </a:lnTo>
                        <a:lnTo>
                          <a:pt x="81" y="79"/>
                        </a:lnTo>
                        <a:close/>
                      </a:path>
                    </a:pathLst>
                  </a:custGeom>
                  <a:solidFill>
                    <a:srgbClr val="CCC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32384"/>
                    <a:endParaRPr lang="en-US" sz="1836">
                      <a:solidFill>
                        <a:srgbClr val="FFFFFF"/>
                      </a:solidFill>
                      <a:latin typeface="Segoe UI"/>
                    </a:endParaRPr>
                  </a:p>
                </p:txBody>
              </p:sp>
            </p:grpSp>
            <p:grpSp>
              <p:nvGrpSpPr>
                <p:cNvPr id="11" name="Group 21"/>
                <p:cNvGrpSpPr/>
                <p:nvPr/>
              </p:nvGrpSpPr>
              <p:grpSpPr>
                <a:xfrm>
                  <a:off x="4120302" y="4618868"/>
                  <a:ext cx="293550" cy="349134"/>
                  <a:chOff x="4662074" y="4335997"/>
                  <a:chExt cx="234105" cy="278433"/>
                </a:xfrm>
              </p:grpSpPr>
              <p:sp>
                <p:nvSpPr>
                  <p:cNvPr id="12" name="Freeform 6"/>
                  <p:cNvSpPr>
                    <a:spLocks/>
                  </p:cNvSpPr>
                  <p:nvPr/>
                </p:nvSpPr>
                <p:spPr bwMode="auto">
                  <a:xfrm>
                    <a:off x="4662074" y="4335997"/>
                    <a:ext cx="90040" cy="278433"/>
                  </a:xfrm>
                  <a:custGeom>
                    <a:avLst/>
                    <a:gdLst>
                      <a:gd name="T0" fmla="*/ 23 w 86"/>
                      <a:gd name="T1" fmla="*/ 56 h 265"/>
                      <a:gd name="T2" fmla="*/ 23 w 86"/>
                      <a:gd name="T3" fmla="*/ 90 h 265"/>
                      <a:gd name="T4" fmla="*/ 0 w 86"/>
                      <a:gd name="T5" fmla="*/ 119 h 265"/>
                      <a:gd name="T6" fmla="*/ 0 w 86"/>
                      <a:gd name="T7" fmla="*/ 146 h 265"/>
                      <a:gd name="T8" fmla="*/ 23 w 86"/>
                      <a:gd name="T9" fmla="*/ 174 h 265"/>
                      <a:gd name="T10" fmla="*/ 23 w 86"/>
                      <a:gd name="T11" fmla="*/ 210 h 265"/>
                      <a:gd name="T12" fmla="*/ 36 w 86"/>
                      <a:gd name="T13" fmla="*/ 251 h 265"/>
                      <a:gd name="T14" fmla="*/ 86 w 86"/>
                      <a:gd name="T15" fmla="*/ 265 h 265"/>
                      <a:gd name="T16" fmla="*/ 86 w 86"/>
                      <a:gd name="T17" fmla="*/ 237 h 265"/>
                      <a:gd name="T18" fmla="*/ 67 w 86"/>
                      <a:gd name="T19" fmla="*/ 231 h 265"/>
                      <a:gd name="T20" fmla="*/ 62 w 86"/>
                      <a:gd name="T21" fmla="*/ 210 h 265"/>
                      <a:gd name="T22" fmla="*/ 62 w 86"/>
                      <a:gd name="T23" fmla="*/ 179 h 265"/>
                      <a:gd name="T24" fmla="*/ 39 w 86"/>
                      <a:gd name="T25" fmla="*/ 133 h 265"/>
                      <a:gd name="T26" fmla="*/ 39 w 86"/>
                      <a:gd name="T27" fmla="*/ 132 h 265"/>
                      <a:gd name="T28" fmla="*/ 62 w 86"/>
                      <a:gd name="T29" fmla="*/ 87 h 265"/>
                      <a:gd name="T30" fmla="*/ 62 w 86"/>
                      <a:gd name="T31" fmla="*/ 55 h 265"/>
                      <a:gd name="T32" fmla="*/ 86 w 86"/>
                      <a:gd name="T33" fmla="*/ 28 h 265"/>
                      <a:gd name="T34" fmla="*/ 86 w 86"/>
                      <a:gd name="T35" fmla="*/ 0 h 265"/>
                      <a:gd name="T36" fmla="*/ 36 w 86"/>
                      <a:gd name="T37" fmla="*/ 14 h 265"/>
                      <a:gd name="T38" fmla="*/ 23 w 86"/>
                      <a:gd name="T39" fmla="*/ 56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265">
                        <a:moveTo>
                          <a:pt x="23" y="56"/>
                        </a:moveTo>
                        <a:lnTo>
                          <a:pt x="23" y="90"/>
                        </a:lnTo>
                        <a:cubicBezTo>
                          <a:pt x="23" y="109"/>
                          <a:pt x="16" y="119"/>
                          <a:pt x="0" y="119"/>
                        </a:cubicBezTo>
                        <a:lnTo>
                          <a:pt x="0" y="146"/>
                        </a:lnTo>
                        <a:cubicBezTo>
                          <a:pt x="16" y="146"/>
                          <a:pt x="23" y="156"/>
                          <a:pt x="23" y="174"/>
                        </a:cubicBezTo>
                        <a:lnTo>
                          <a:pt x="23" y="210"/>
                        </a:lnTo>
                        <a:cubicBezTo>
                          <a:pt x="23" y="229"/>
                          <a:pt x="27" y="243"/>
                          <a:pt x="36" y="251"/>
                        </a:cubicBezTo>
                        <a:cubicBezTo>
                          <a:pt x="45" y="260"/>
                          <a:pt x="62" y="265"/>
                          <a:pt x="86" y="265"/>
                        </a:cubicBezTo>
                        <a:lnTo>
                          <a:pt x="86" y="237"/>
                        </a:lnTo>
                        <a:cubicBezTo>
                          <a:pt x="77" y="237"/>
                          <a:pt x="71" y="235"/>
                          <a:pt x="67" y="231"/>
                        </a:cubicBezTo>
                        <a:cubicBezTo>
                          <a:pt x="64" y="227"/>
                          <a:pt x="62" y="220"/>
                          <a:pt x="62" y="210"/>
                        </a:cubicBezTo>
                        <a:lnTo>
                          <a:pt x="62" y="179"/>
                        </a:lnTo>
                        <a:cubicBezTo>
                          <a:pt x="62" y="154"/>
                          <a:pt x="54" y="139"/>
                          <a:pt x="39" y="133"/>
                        </a:cubicBezTo>
                        <a:lnTo>
                          <a:pt x="39" y="132"/>
                        </a:lnTo>
                        <a:cubicBezTo>
                          <a:pt x="54" y="126"/>
                          <a:pt x="62" y="111"/>
                          <a:pt x="62" y="87"/>
                        </a:cubicBezTo>
                        <a:lnTo>
                          <a:pt x="62" y="55"/>
                        </a:lnTo>
                        <a:cubicBezTo>
                          <a:pt x="62" y="37"/>
                          <a:pt x="70" y="28"/>
                          <a:pt x="86" y="28"/>
                        </a:cubicBezTo>
                        <a:lnTo>
                          <a:pt x="86" y="0"/>
                        </a:lnTo>
                        <a:cubicBezTo>
                          <a:pt x="62" y="0"/>
                          <a:pt x="46" y="5"/>
                          <a:pt x="36" y="14"/>
                        </a:cubicBezTo>
                        <a:cubicBezTo>
                          <a:pt x="28" y="23"/>
                          <a:pt x="23" y="37"/>
                          <a:pt x="23" y="56"/>
                        </a:cubicBezTo>
                        <a:close/>
                      </a:path>
                    </a:pathLst>
                  </a:custGeom>
                  <a:solidFill>
                    <a:schemeClr val="accent1">
                      <a:lumMod val="60000"/>
                      <a:lumOff val="40000"/>
                    </a:schemeClr>
                  </a:solidFill>
                  <a:ln w="0">
                    <a:noFill/>
                    <a:prstDash val="solid"/>
                    <a:round/>
                    <a:headEnd/>
                    <a:tailEnd/>
                  </a:ln>
                </p:spPr>
                <p:txBody>
                  <a:bodyPr vert="horz" wrap="square" lIns="91414" tIns="45706" rIns="91414" bIns="45706" numCol="1" anchor="t" anchorCtr="0" compatLnSpc="1">
                    <a:prstTxWarp prst="textNoShape">
                      <a:avLst/>
                    </a:prstTxWarp>
                  </a:bodyPr>
                  <a:lstStyle/>
                  <a:p>
                    <a:pPr defTabSz="932384"/>
                    <a:endParaRPr lang="en-US" sz="1836">
                      <a:solidFill>
                        <a:srgbClr val="FFFFFF"/>
                      </a:solidFill>
                      <a:latin typeface="Segoe UI"/>
                    </a:endParaRPr>
                  </a:p>
                </p:txBody>
              </p:sp>
              <p:sp>
                <p:nvSpPr>
                  <p:cNvPr id="13" name="Freeform 7"/>
                  <p:cNvSpPr>
                    <a:spLocks/>
                  </p:cNvSpPr>
                  <p:nvPr/>
                </p:nvSpPr>
                <p:spPr bwMode="auto">
                  <a:xfrm>
                    <a:off x="4806139" y="4335997"/>
                    <a:ext cx="90040" cy="278433"/>
                  </a:xfrm>
                  <a:custGeom>
                    <a:avLst/>
                    <a:gdLst>
                      <a:gd name="T0" fmla="*/ 62 w 85"/>
                      <a:gd name="T1" fmla="*/ 90 h 265"/>
                      <a:gd name="T2" fmla="*/ 62 w 85"/>
                      <a:gd name="T3" fmla="*/ 56 h 265"/>
                      <a:gd name="T4" fmla="*/ 50 w 85"/>
                      <a:gd name="T5" fmla="*/ 15 h 265"/>
                      <a:gd name="T6" fmla="*/ 0 w 85"/>
                      <a:gd name="T7" fmla="*/ 0 h 265"/>
                      <a:gd name="T8" fmla="*/ 0 w 85"/>
                      <a:gd name="T9" fmla="*/ 28 h 265"/>
                      <a:gd name="T10" fmla="*/ 24 w 85"/>
                      <a:gd name="T11" fmla="*/ 55 h 265"/>
                      <a:gd name="T12" fmla="*/ 24 w 85"/>
                      <a:gd name="T13" fmla="*/ 85 h 265"/>
                      <a:gd name="T14" fmla="*/ 47 w 85"/>
                      <a:gd name="T15" fmla="*/ 132 h 265"/>
                      <a:gd name="T16" fmla="*/ 47 w 85"/>
                      <a:gd name="T17" fmla="*/ 133 h 265"/>
                      <a:gd name="T18" fmla="*/ 24 w 85"/>
                      <a:gd name="T19" fmla="*/ 178 h 265"/>
                      <a:gd name="T20" fmla="*/ 24 w 85"/>
                      <a:gd name="T21" fmla="*/ 210 h 265"/>
                      <a:gd name="T22" fmla="*/ 19 w 85"/>
                      <a:gd name="T23" fmla="*/ 231 h 265"/>
                      <a:gd name="T24" fmla="*/ 0 w 85"/>
                      <a:gd name="T25" fmla="*/ 237 h 265"/>
                      <a:gd name="T26" fmla="*/ 0 w 85"/>
                      <a:gd name="T27" fmla="*/ 265 h 265"/>
                      <a:gd name="T28" fmla="*/ 50 w 85"/>
                      <a:gd name="T29" fmla="*/ 251 h 265"/>
                      <a:gd name="T30" fmla="*/ 62 w 85"/>
                      <a:gd name="T31" fmla="*/ 209 h 265"/>
                      <a:gd name="T32" fmla="*/ 62 w 85"/>
                      <a:gd name="T33" fmla="*/ 174 h 265"/>
                      <a:gd name="T34" fmla="*/ 85 w 85"/>
                      <a:gd name="T35" fmla="*/ 146 h 265"/>
                      <a:gd name="T36" fmla="*/ 85 w 85"/>
                      <a:gd name="T37" fmla="*/ 119 h 265"/>
                      <a:gd name="T38" fmla="*/ 62 w 85"/>
                      <a:gd name="T39" fmla="*/ 9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5" h="265">
                        <a:moveTo>
                          <a:pt x="62" y="90"/>
                        </a:moveTo>
                        <a:lnTo>
                          <a:pt x="62" y="56"/>
                        </a:lnTo>
                        <a:cubicBezTo>
                          <a:pt x="62" y="37"/>
                          <a:pt x="58" y="23"/>
                          <a:pt x="50" y="15"/>
                        </a:cubicBezTo>
                        <a:cubicBezTo>
                          <a:pt x="40" y="5"/>
                          <a:pt x="23" y="0"/>
                          <a:pt x="0" y="0"/>
                        </a:cubicBezTo>
                        <a:lnTo>
                          <a:pt x="0" y="28"/>
                        </a:lnTo>
                        <a:cubicBezTo>
                          <a:pt x="16" y="28"/>
                          <a:pt x="24" y="37"/>
                          <a:pt x="24" y="55"/>
                        </a:cubicBezTo>
                        <a:lnTo>
                          <a:pt x="24" y="85"/>
                        </a:lnTo>
                        <a:cubicBezTo>
                          <a:pt x="24" y="110"/>
                          <a:pt x="32" y="126"/>
                          <a:pt x="47" y="132"/>
                        </a:cubicBezTo>
                        <a:lnTo>
                          <a:pt x="47" y="133"/>
                        </a:lnTo>
                        <a:cubicBezTo>
                          <a:pt x="32" y="139"/>
                          <a:pt x="24" y="154"/>
                          <a:pt x="24" y="178"/>
                        </a:cubicBezTo>
                        <a:lnTo>
                          <a:pt x="24" y="210"/>
                        </a:lnTo>
                        <a:cubicBezTo>
                          <a:pt x="24" y="219"/>
                          <a:pt x="22" y="226"/>
                          <a:pt x="19" y="231"/>
                        </a:cubicBezTo>
                        <a:cubicBezTo>
                          <a:pt x="15" y="235"/>
                          <a:pt x="9" y="237"/>
                          <a:pt x="0" y="237"/>
                        </a:cubicBezTo>
                        <a:lnTo>
                          <a:pt x="0" y="265"/>
                        </a:lnTo>
                        <a:cubicBezTo>
                          <a:pt x="24" y="265"/>
                          <a:pt x="41" y="260"/>
                          <a:pt x="50" y="251"/>
                        </a:cubicBezTo>
                        <a:cubicBezTo>
                          <a:pt x="58" y="242"/>
                          <a:pt x="62" y="229"/>
                          <a:pt x="62" y="209"/>
                        </a:cubicBezTo>
                        <a:lnTo>
                          <a:pt x="62" y="174"/>
                        </a:lnTo>
                        <a:cubicBezTo>
                          <a:pt x="62" y="156"/>
                          <a:pt x="70" y="146"/>
                          <a:pt x="85" y="146"/>
                        </a:cubicBezTo>
                        <a:lnTo>
                          <a:pt x="85" y="119"/>
                        </a:lnTo>
                        <a:cubicBezTo>
                          <a:pt x="70" y="119"/>
                          <a:pt x="62" y="109"/>
                          <a:pt x="62" y="90"/>
                        </a:cubicBezTo>
                        <a:close/>
                      </a:path>
                    </a:pathLst>
                  </a:custGeom>
                  <a:solidFill>
                    <a:schemeClr val="accent1">
                      <a:lumMod val="60000"/>
                      <a:lumOff val="40000"/>
                    </a:schemeClr>
                  </a:solidFill>
                  <a:ln w="0">
                    <a:noFill/>
                    <a:prstDash val="solid"/>
                    <a:round/>
                    <a:headEnd/>
                    <a:tailEnd/>
                  </a:ln>
                </p:spPr>
                <p:txBody>
                  <a:bodyPr vert="horz" wrap="square" lIns="91414" tIns="45706" rIns="91414" bIns="45706" numCol="1" anchor="t" anchorCtr="0" compatLnSpc="1">
                    <a:prstTxWarp prst="textNoShape">
                      <a:avLst/>
                    </a:prstTxWarp>
                  </a:bodyPr>
                  <a:lstStyle/>
                  <a:p>
                    <a:pPr defTabSz="932384"/>
                    <a:endParaRPr lang="en-US" sz="1836">
                      <a:solidFill>
                        <a:srgbClr val="FFFFFF"/>
                      </a:solidFill>
                      <a:latin typeface="Segoe UI"/>
                    </a:endParaRPr>
                  </a:p>
                </p:txBody>
              </p:sp>
            </p:grpSp>
          </p:grpSp>
        </p:grpSp>
        <p:grpSp>
          <p:nvGrpSpPr>
            <p:cNvPr id="17" name="CODE 3"/>
            <p:cNvGrpSpPr/>
            <p:nvPr/>
          </p:nvGrpSpPr>
          <p:grpSpPr>
            <a:xfrm>
              <a:off x="10845092" y="3153155"/>
              <a:ext cx="631294" cy="657991"/>
              <a:chOff x="2328300" y="3506767"/>
              <a:chExt cx="551703" cy="575034"/>
            </a:xfrm>
          </p:grpSpPr>
          <p:sp>
            <p:nvSpPr>
              <p:cNvPr id="18" name="AutoShape 3"/>
              <p:cNvSpPr>
                <a:spLocks noChangeAspect="1" noChangeArrowheads="1" noTextEdit="1"/>
              </p:cNvSpPr>
              <p:nvPr/>
            </p:nvSpPr>
            <p:spPr bwMode="auto">
              <a:xfrm>
                <a:off x="2330370" y="3507272"/>
                <a:ext cx="543013" cy="555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32384"/>
                <a:endParaRPr lang="en-US" sz="1836">
                  <a:solidFill>
                    <a:srgbClr val="FFFFFF"/>
                  </a:solidFill>
                  <a:latin typeface="Segoe UI"/>
                </a:endParaRPr>
              </a:p>
            </p:txBody>
          </p:sp>
          <p:grpSp>
            <p:nvGrpSpPr>
              <p:cNvPr id="19" name="Group 39"/>
              <p:cNvGrpSpPr/>
              <p:nvPr/>
            </p:nvGrpSpPr>
            <p:grpSpPr>
              <a:xfrm>
                <a:off x="2328300" y="3506767"/>
                <a:ext cx="551703" cy="575034"/>
                <a:chOff x="3937001" y="4448175"/>
                <a:chExt cx="638175" cy="665163"/>
              </a:xfrm>
            </p:grpSpPr>
            <p:grpSp>
              <p:nvGrpSpPr>
                <p:cNvPr id="20" name="Group 10"/>
                <p:cNvGrpSpPr>
                  <a:grpSpLocks noChangeAspect="1"/>
                </p:cNvGrpSpPr>
                <p:nvPr/>
              </p:nvGrpSpPr>
              <p:grpSpPr bwMode="auto">
                <a:xfrm>
                  <a:off x="3937001" y="4448175"/>
                  <a:ext cx="638175" cy="665163"/>
                  <a:chOff x="2480" y="2802"/>
                  <a:chExt cx="402" cy="419"/>
                </a:xfrm>
              </p:grpSpPr>
              <p:sp>
                <p:nvSpPr>
                  <p:cNvPr id="24" name="AutoShape 9"/>
                  <p:cNvSpPr>
                    <a:spLocks noChangeAspect="1" noChangeArrowheads="1" noTextEdit="1"/>
                  </p:cNvSpPr>
                  <p:nvPr/>
                </p:nvSpPr>
                <p:spPr bwMode="auto">
                  <a:xfrm>
                    <a:off x="2481" y="2802"/>
                    <a:ext cx="400" cy="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32384"/>
                    <a:endParaRPr lang="en-US" sz="1836">
                      <a:solidFill>
                        <a:srgbClr val="FFFFFF"/>
                      </a:solidFill>
                      <a:latin typeface="Segoe UI"/>
                    </a:endParaRPr>
                  </a:p>
                </p:txBody>
              </p:sp>
              <p:sp>
                <p:nvSpPr>
                  <p:cNvPr id="25" name="Freeform 11"/>
                  <p:cNvSpPr>
                    <a:spLocks/>
                  </p:cNvSpPr>
                  <p:nvPr/>
                </p:nvSpPr>
                <p:spPr bwMode="auto">
                  <a:xfrm>
                    <a:off x="2480" y="2802"/>
                    <a:ext cx="402" cy="418"/>
                  </a:xfrm>
                  <a:custGeom>
                    <a:avLst/>
                    <a:gdLst>
                      <a:gd name="T0" fmla="*/ 67 w 644"/>
                      <a:gd name="T1" fmla="*/ 0 h 671"/>
                      <a:gd name="T2" fmla="*/ 0 w 644"/>
                      <a:gd name="T3" fmla="*/ 68 h 671"/>
                      <a:gd name="T4" fmla="*/ 0 w 644"/>
                      <a:gd name="T5" fmla="*/ 603 h 671"/>
                      <a:gd name="T6" fmla="*/ 67 w 644"/>
                      <a:gd name="T7" fmla="*/ 671 h 671"/>
                      <a:gd name="T8" fmla="*/ 576 w 644"/>
                      <a:gd name="T9" fmla="*/ 671 h 671"/>
                      <a:gd name="T10" fmla="*/ 644 w 644"/>
                      <a:gd name="T11" fmla="*/ 603 h 671"/>
                      <a:gd name="T12" fmla="*/ 644 w 644"/>
                      <a:gd name="T13" fmla="*/ 193 h 671"/>
                      <a:gd name="T14" fmla="*/ 644 w 644"/>
                      <a:gd name="T15" fmla="*/ 127 h 671"/>
                      <a:gd name="T16" fmla="*/ 515 w 644"/>
                      <a:gd name="T17" fmla="*/ 0 h 671"/>
                      <a:gd name="T18" fmla="*/ 445 w 644"/>
                      <a:gd name="T19" fmla="*/ 0 h 671"/>
                      <a:gd name="T20" fmla="*/ 67 w 644"/>
                      <a:gd name="T21" fmla="*/ 0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4" h="671">
                        <a:moveTo>
                          <a:pt x="67" y="0"/>
                        </a:moveTo>
                        <a:cubicBezTo>
                          <a:pt x="30" y="0"/>
                          <a:pt x="0" y="30"/>
                          <a:pt x="0" y="68"/>
                        </a:cubicBezTo>
                        <a:cubicBezTo>
                          <a:pt x="0" y="603"/>
                          <a:pt x="0" y="603"/>
                          <a:pt x="0" y="603"/>
                        </a:cubicBezTo>
                        <a:cubicBezTo>
                          <a:pt x="0" y="641"/>
                          <a:pt x="30" y="671"/>
                          <a:pt x="67" y="671"/>
                        </a:cubicBezTo>
                        <a:cubicBezTo>
                          <a:pt x="576" y="671"/>
                          <a:pt x="576" y="671"/>
                          <a:pt x="576" y="671"/>
                        </a:cubicBezTo>
                        <a:cubicBezTo>
                          <a:pt x="613" y="671"/>
                          <a:pt x="644" y="641"/>
                          <a:pt x="644" y="603"/>
                        </a:cubicBezTo>
                        <a:cubicBezTo>
                          <a:pt x="644" y="193"/>
                          <a:pt x="644" y="193"/>
                          <a:pt x="644" y="193"/>
                        </a:cubicBezTo>
                        <a:cubicBezTo>
                          <a:pt x="644" y="156"/>
                          <a:pt x="644" y="127"/>
                          <a:pt x="644" y="127"/>
                        </a:cubicBezTo>
                        <a:cubicBezTo>
                          <a:pt x="515" y="0"/>
                          <a:pt x="515" y="0"/>
                          <a:pt x="515" y="0"/>
                        </a:cubicBezTo>
                        <a:cubicBezTo>
                          <a:pt x="515" y="0"/>
                          <a:pt x="482" y="0"/>
                          <a:pt x="445" y="0"/>
                        </a:cubicBezTo>
                        <a:lnTo>
                          <a:pt x="6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32384"/>
                    <a:endParaRPr lang="en-US" sz="1836">
                      <a:solidFill>
                        <a:srgbClr val="FFFFFF"/>
                      </a:solidFill>
                      <a:latin typeface="Segoe UI"/>
                    </a:endParaRPr>
                  </a:p>
                </p:txBody>
              </p:sp>
              <p:sp>
                <p:nvSpPr>
                  <p:cNvPr id="26" name="Freeform 12"/>
                  <p:cNvSpPr>
                    <a:spLocks/>
                  </p:cNvSpPr>
                  <p:nvPr/>
                </p:nvSpPr>
                <p:spPr bwMode="auto">
                  <a:xfrm>
                    <a:off x="2801" y="2802"/>
                    <a:ext cx="81" cy="79"/>
                  </a:xfrm>
                  <a:custGeom>
                    <a:avLst/>
                    <a:gdLst>
                      <a:gd name="T0" fmla="*/ 81 w 81"/>
                      <a:gd name="T1" fmla="*/ 79 h 79"/>
                      <a:gd name="T2" fmla="*/ 0 w 81"/>
                      <a:gd name="T3" fmla="*/ 0 h 79"/>
                      <a:gd name="T4" fmla="*/ 0 w 81"/>
                      <a:gd name="T5" fmla="*/ 79 h 79"/>
                      <a:gd name="T6" fmla="*/ 81 w 81"/>
                      <a:gd name="T7" fmla="*/ 79 h 79"/>
                    </a:gdLst>
                    <a:ahLst/>
                    <a:cxnLst>
                      <a:cxn ang="0">
                        <a:pos x="T0" y="T1"/>
                      </a:cxn>
                      <a:cxn ang="0">
                        <a:pos x="T2" y="T3"/>
                      </a:cxn>
                      <a:cxn ang="0">
                        <a:pos x="T4" y="T5"/>
                      </a:cxn>
                      <a:cxn ang="0">
                        <a:pos x="T6" y="T7"/>
                      </a:cxn>
                    </a:cxnLst>
                    <a:rect l="0" t="0" r="r" b="b"/>
                    <a:pathLst>
                      <a:path w="81" h="79">
                        <a:moveTo>
                          <a:pt x="81" y="79"/>
                        </a:moveTo>
                        <a:lnTo>
                          <a:pt x="0" y="0"/>
                        </a:lnTo>
                        <a:lnTo>
                          <a:pt x="0" y="79"/>
                        </a:lnTo>
                        <a:lnTo>
                          <a:pt x="81" y="79"/>
                        </a:lnTo>
                        <a:close/>
                      </a:path>
                    </a:pathLst>
                  </a:custGeom>
                  <a:solidFill>
                    <a:srgbClr val="CCC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32384"/>
                    <a:endParaRPr lang="en-US" sz="1836">
                      <a:solidFill>
                        <a:srgbClr val="FFFFFF"/>
                      </a:solidFill>
                      <a:latin typeface="Segoe UI"/>
                    </a:endParaRPr>
                  </a:p>
                </p:txBody>
              </p:sp>
            </p:grpSp>
            <p:grpSp>
              <p:nvGrpSpPr>
                <p:cNvPr id="21" name="Group 41"/>
                <p:cNvGrpSpPr/>
                <p:nvPr/>
              </p:nvGrpSpPr>
              <p:grpSpPr>
                <a:xfrm>
                  <a:off x="4120302" y="4618868"/>
                  <a:ext cx="293550" cy="349134"/>
                  <a:chOff x="4662074" y="4335997"/>
                  <a:chExt cx="234105" cy="278433"/>
                </a:xfrm>
              </p:grpSpPr>
              <p:sp>
                <p:nvSpPr>
                  <p:cNvPr id="22" name="Freeform 6"/>
                  <p:cNvSpPr>
                    <a:spLocks/>
                  </p:cNvSpPr>
                  <p:nvPr/>
                </p:nvSpPr>
                <p:spPr bwMode="auto">
                  <a:xfrm>
                    <a:off x="4662074" y="4335997"/>
                    <a:ext cx="90040" cy="278433"/>
                  </a:xfrm>
                  <a:custGeom>
                    <a:avLst/>
                    <a:gdLst>
                      <a:gd name="T0" fmla="*/ 23 w 86"/>
                      <a:gd name="T1" fmla="*/ 56 h 265"/>
                      <a:gd name="T2" fmla="*/ 23 w 86"/>
                      <a:gd name="T3" fmla="*/ 90 h 265"/>
                      <a:gd name="T4" fmla="*/ 0 w 86"/>
                      <a:gd name="T5" fmla="*/ 119 h 265"/>
                      <a:gd name="T6" fmla="*/ 0 w 86"/>
                      <a:gd name="T7" fmla="*/ 146 h 265"/>
                      <a:gd name="T8" fmla="*/ 23 w 86"/>
                      <a:gd name="T9" fmla="*/ 174 h 265"/>
                      <a:gd name="T10" fmla="*/ 23 w 86"/>
                      <a:gd name="T11" fmla="*/ 210 h 265"/>
                      <a:gd name="T12" fmla="*/ 36 w 86"/>
                      <a:gd name="T13" fmla="*/ 251 h 265"/>
                      <a:gd name="T14" fmla="*/ 86 w 86"/>
                      <a:gd name="T15" fmla="*/ 265 h 265"/>
                      <a:gd name="T16" fmla="*/ 86 w 86"/>
                      <a:gd name="T17" fmla="*/ 237 h 265"/>
                      <a:gd name="T18" fmla="*/ 67 w 86"/>
                      <a:gd name="T19" fmla="*/ 231 h 265"/>
                      <a:gd name="T20" fmla="*/ 62 w 86"/>
                      <a:gd name="T21" fmla="*/ 210 h 265"/>
                      <a:gd name="T22" fmla="*/ 62 w 86"/>
                      <a:gd name="T23" fmla="*/ 179 h 265"/>
                      <a:gd name="T24" fmla="*/ 39 w 86"/>
                      <a:gd name="T25" fmla="*/ 133 h 265"/>
                      <a:gd name="T26" fmla="*/ 39 w 86"/>
                      <a:gd name="T27" fmla="*/ 132 h 265"/>
                      <a:gd name="T28" fmla="*/ 62 w 86"/>
                      <a:gd name="T29" fmla="*/ 87 h 265"/>
                      <a:gd name="T30" fmla="*/ 62 w 86"/>
                      <a:gd name="T31" fmla="*/ 55 h 265"/>
                      <a:gd name="T32" fmla="*/ 86 w 86"/>
                      <a:gd name="T33" fmla="*/ 28 h 265"/>
                      <a:gd name="T34" fmla="*/ 86 w 86"/>
                      <a:gd name="T35" fmla="*/ 0 h 265"/>
                      <a:gd name="T36" fmla="*/ 36 w 86"/>
                      <a:gd name="T37" fmla="*/ 14 h 265"/>
                      <a:gd name="T38" fmla="*/ 23 w 86"/>
                      <a:gd name="T39" fmla="*/ 56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265">
                        <a:moveTo>
                          <a:pt x="23" y="56"/>
                        </a:moveTo>
                        <a:lnTo>
                          <a:pt x="23" y="90"/>
                        </a:lnTo>
                        <a:cubicBezTo>
                          <a:pt x="23" y="109"/>
                          <a:pt x="16" y="119"/>
                          <a:pt x="0" y="119"/>
                        </a:cubicBezTo>
                        <a:lnTo>
                          <a:pt x="0" y="146"/>
                        </a:lnTo>
                        <a:cubicBezTo>
                          <a:pt x="16" y="146"/>
                          <a:pt x="23" y="156"/>
                          <a:pt x="23" y="174"/>
                        </a:cubicBezTo>
                        <a:lnTo>
                          <a:pt x="23" y="210"/>
                        </a:lnTo>
                        <a:cubicBezTo>
                          <a:pt x="23" y="229"/>
                          <a:pt x="27" y="243"/>
                          <a:pt x="36" y="251"/>
                        </a:cubicBezTo>
                        <a:cubicBezTo>
                          <a:pt x="45" y="260"/>
                          <a:pt x="62" y="265"/>
                          <a:pt x="86" y="265"/>
                        </a:cubicBezTo>
                        <a:lnTo>
                          <a:pt x="86" y="237"/>
                        </a:lnTo>
                        <a:cubicBezTo>
                          <a:pt x="77" y="237"/>
                          <a:pt x="71" y="235"/>
                          <a:pt x="67" y="231"/>
                        </a:cubicBezTo>
                        <a:cubicBezTo>
                          <a:pt x="64" y="227"/>
                          <a:pt x="62" y="220"/>
                          <a:pt x="62" y="210"/>
                        </a:cubicBezTo>
                        <a:lnTo>
                          <a:pt x="62" y="179"/>
                        </a:lnTo>
                        <a:cubicBezTo>
                          <a:pt x="62" y="154"/>
                          <a:pt x="54" y="139"/>
                          <a:pt x="39" y="133"/>
                        </a:cubicBezTo>
                        <a:lnTo>
                          <a:pt x="39" y="132"/>
                        </a:lnTo>
                        <a:cubicBezTo>
                          <a:pt x="54" y="126"/>
                          <a:pt x="62" y="111"/>
                          <a:pt x="62" y="87"/>
                        </a:cubicBezTo>
                        <a:lnTo>
                          <a:pt x="62" y="55"/>
                        </a:lnTo>
                        <a:cubicBezTo>
                          <a:pt x="62" y="37"/>
                          <a:pt x="70" y="28"/>
                          <a:pt x="86" y="28"/>
                        </a:cubicBezTo>
                        <a:lnTo>
                          <a:pt x="86" y="0"/>
                        </a:lnTo>
                        <a:cubicBezTo>
                          <a:pt x="62" y="0"/>
                          <a:pt x="46" y="5"/>
                          <a:pt x="36" y="14"/>
                        </a:cubicBezTo>
                        <a:cubicBezTo>
                          <a:pt x="28" y="23"/>
                          <a:pt x="23" y="37"/>
                          <a:pt x="23" y="56"/>
                        </a:cubicBezTo>
                        <a:close/>
                      </a:path>
                    </a:pathLst>
                  </a:custGeom>
                  <a:solidFill>
                    <a:schemeClr val="accent1"/>
                  </a:solidFill>
                  <a:ln w="0">
                    <a:noFill/>
                    <a:prstDash val="solid"/>
                    <a:round/>
                    <a:headEnd/>
                    <a:tailEnd/>
                  </a:ln>
                </p:spPr>
                <p:txBody>
                  <a:bodyPr vert="horz" wrap="square" lIns="91414" tIns="45706" rIns="91414" bIns="45706" numCol="1" anchor="t" anchorCtr="0" compatLnSpc="1">
                    <a:prstTxWarp prst="textNoShape">
                      <a:avLst/>
                    </a:prstTxWarp>
                  </a:bodyPr>
                  <a:lstStyle/>
                  <a:p>
                    <a:pPr defTabSz="932384"/>
                    <a:endParaRPr lang="en-US" sz="1836">
                      <a:solidFill>
                        <a:srgbClr val="FFFFFF"/>
                      </a:solidFill>
                      <a:latin typeface="Segoe UI"/>
                    </a:endParaRPr>
                  </a:p>
                </p:txBody>
              </p:sp>
              <p:sp>
                <p:nvSpPr>
                  <p:cNvPr id="23" name="Freeform 7"/>
                  <p:cNvSpPr>
                    <a:spLocks/>
                  </p:cNvSpPr>
                  <p:nvPr/>
                </p:nvSpPr>
                <p:spPr bwMode="auto">
                  <a:xfrm>
                    <a:off x="4806139" y="4335997"/>
                    <a:ext cx="90040" cy="278433"/>
                  </a:xfrm>
                  <a:custGeom>
                    <a:avLst/>
                    <a:gdLst>
                      <a:gd name="T0" fmla="*/ 62 w 85"/>
                      <a:gd name="T1" fmla="*/ 90 h 265"/>
                      <a:gd name="T2" fmla="*/ 62 w 85"/>
                      <a:gd name="T3" fmla="*/ 56 h 265"/>
                      <a:gd name="T4" fmla="*/ 50 w 85"/>
                      <a:gd name="T5" fmla="*/ 15 h 265"/>
                      <a:gd name="T6" fmla="*/ 0 w 85"/>
                      <a:gd name="T7" fmla="*/ 0 h 265"/>
                      <a:gd name="T8" fmla="*/ 0 w 85"/>
                      <a:gd name="T9" fmla="*/ 28 h 265"/>
                      <a:gd name="T10" fmla="*/ 24 w 85"/>
                      <a:gd name="T11" fmla="*/ 55 h 265"/>
                      <a:gd name="T12" fmla="*/ 24 w 85"/>
                      <a:gd name="T13" fmla="*/ 85 h 265"/>
                      <a:gd name="T14" fmla="*/ 47 w 85"/>
                      <a:gd name="T15" fmla="*/ 132 h 265"/>
                      <a:gd name="T16" fmla="*/ 47 w 85"/>
                      <a:gd name="T17" fmla="*/ 133 h 265"/>
                      <a:gd name="T18" fmla="*/ 24 w 85"/>
                      <a:gd name="T19" fmla="*/ 178 h 265"/>
                      <a:gd name="T20" fmla="*/ 24 w 85"/>
                      <a:gd name="T21" fmla="*/ 210 h 265"/>
                      <a:gd name="T22" fmla="*/ 19 w 85"/>
                      <a:gd name="T23" fmla="*/ 231 h 265"/>
                      <a:gd name="T24" fmla="*/ 0 w 85"/>
                      <a:gd name="T25" fmla="*/ 237 h 265"/>
                      <a:gd name="T26" fmla="*/ 0 w 85"/>
                      <a:gd name="T27" fmla="*/ 265 h 265"/>
                      <a:gd name="T28" fmla="*/ 50 w 85"/>
                      <a:gd name="T29" fmla="*/ 251 h 265"/>
                      <a:gd name="T30" fmla="*/ 62 w 85"/>
                      <a:gd name="T31" fmla="*/ 209 h 265"/>
                      <a:gd name="T32" fmla="*/ 62 w 85"/>
                      <a:gd name="T33" fmla="*/ 174 h 265"/>
                      <a:gd name="T34" fmla="*/ 85 w 85"/>
                      <a:gd name="T35" fmla="*/ 146 h 265"/>
                      <a:gd name="T36" fmla="*/ 85 w 85"/>
                      <a:gd name="T37" fmla="*/ 119 h 265"/>
                      <a:gd name="T38" fmla="*/ 62 w 85"/>
                      <a:gd name="T39" fmla="*/ 9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5" h="265">
                        <a:moveTo>
                          <a:pt x="62" y="90"/>
                        </a:moveTo>
                        <a:lnTo>
                          <a:pt x="62" y="56"/>
                        </a:lnTo>
                        <a:cubicBezTo>
                          <a:pt x="62" y="37"/>
                          <a:pt x="58" y="23"/>
                          <a:pt x="50" y="15"/>
                        </a:cubicBezTo>
                        <a:cubicBezTo>
                          <a:pt x="40" y="5"/>
                          <a:pt x="23" y="0"/>
                          <a:pt x="0" y="0"/>
                        </a:cubicBezTo>
                        <a:lnTo>
                          <a:pt x="0" y="28"/>
                        </a:lnTo>
                        <a:cubicBezTo>
                          <a:pt x="16" y="28"/>
                          <a:pt x="24" y="37"/>
                          <a:pt x="24" y="55"/>
                        </a:cubicBezTo>
                        <a:lnTo>
                          <a:pt x="24" y="85"/>
                        </a:lnTo>
                        <a:cubicBezTo>
                          <a:pt x="24" y="110"/>
                          <a:pt x="32" y="126"/>
                          <a:pt x="47" y="132"/>
                        </a:cubicBezTo>
                        <a:lnTo>
                          <a:pt x="47" y="133"/>
                        </a:lnTo>
                        <a:cubicBezTo>
                          <a:pt x="32" y="139"/>
                          <a:pt x="24" y="154"/>
                          <a:pt x="24" y="178"/>
                        </a:cubicBezTo>
                        <a:lnTo>
                          <a:pt x="24" y="210"/>
                        </a:lnTo>
                        <a:cubicBezTo>
                          <a:pt x="24" y="219"/>
                          <a:pt x="22" y="226"/>
                          <a:pt x="19" y="231"/>
                        </a:cubicBezTo>
                        <a:cubicBezTo>
                          <a:pt x="15" y="235"/>
                          <a:pt x="9" y="237"/>
                          <a:pt x="0" y="237"/>
                        </a:cubicBezTo>
                        <a:lnTo>
                          <a:pt x="0" y="265"/>
                        </a:lnTo>
                        <a:cubicBezTo>
                          <a:pt x="24" y="265"/>
                          <a:pt x="41" y="260"/>
                          <a:pt x="50" y="251"/>
                        </a:cubicBezTo>
                        <a:cubicBezTo>
                          <a:pt x="58" y="242"/>
                          <a:pt x="62" y="229"/>
                          <a:pt x="62" y="209"/>
                        </a:cubicBezTo>
                        <a:lnTo>
                          <a:pt x="62" y="174"/>
                        </a:lnTo>
                        <a:cubicBezTo>
                          <a:pt x="62" y="156"/>
                          <a:pt x="70" y="146"/>
                          <a:pt x="85" y="146"/>
                        </a:cubicBezTo>
                        <a:lnTo>
                          <a:pt x="85" y="119"/>
                        </a:lnTo>
                        <a:cubicBezTo>
                          <a:pt x="70" y="119"/>
                          <a:pt x="62" y="109"/>
                          <a:pt x="62" y="90"/>
                        </a:cubicBezTo>
                        <a:close/>
                      </a:path>
                    </a:pathLst>
                  </a:custGeom>
                  <a:solidFill>
                    <a:schemeClr val="accent1"/>
                  </a:solidFill>
                  <a:ln w="0">
                    <a:noFill/>
                    <a:prstDash val="solid"/>
                    <a:round/>
                    <a:headEnd/>
                    <a:tailEnd/>
                  </a:ln>
                </p:spPr>
                <p:txBody>
                  <a:bodyPr vert="horz" wrap="square" lIns="91414" tIns="45706" rIns="91414" bIns="45706" numCol="1" anchor="t" anchorCtr="0" compatLnSpc="1">
                    <a:prstTxWarp prst="textNoShape">
                      <a:avLst/>
                    </a:prstTxWarp>
                  </a:bodyPr>
                  <a:lstStyle/>
                  <a:p>
                    <a:pPr defTabSz="932384"/>
                    <a:endParaRPr lang="en-US" sz="1836">
                      <a:solidFill>
                        <a:srgbClr val="FFFFFF"/>
                      </a:solidFill>
                      <a:latin typeface="Segoe UI"/>
                    </a:endParaRPr>
                  </a:p>
                </p:txBody>
              </p:sp>
            </p:grpSp>
          </p:grpSp>
        </p:grpSp>
        <p:sp>
          <p:nvSpPr>
            <p:cNvPr id="27" name="Lightning Bolt 51"/>
            <p:cNvSpPr/>
            <p:nvPr/>
          </p:nvSpPr>
          <p:spPr bwMode="auto">
            <a:xfrm>
              <a:off x="9875852" y="3046172"/>
              <a:ext cx="521096" cy="740150"/>
            </a:xfrm>
            <a:prstGeom prst="lightningBol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ZA"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8" name="Rectangle 30"/>
            <p:cNvSpPr/>
            <p:nvPr/>
          </p:nvSpPr>
          <p:spPr bwMode="auto">
            <a:xfrm>
              <a:off x="9875852" y="2028273"/>
              <a:ext cx="550663" cy="80547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9" name="Rectangle 53"/>
            <p:cNvSpPr/>
            <p:nvPr/>
          </p:nvSpPr>
          <p:spPr bwMode="auto">
            <a:xfrm>
              <a:off x="9770969" y="4104435"/>
              <a:ext cx="723799" cy="80547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30" name="Picture 46"/>
            <p:cNvPicPr>
              <a:picLocks noChangeAspect="1"/>
            </p:cNvPicPr>
            <p:nvPr/>
          </p:nvPicPr>
          <p:blipFill>
            <a:blip r:embed="rId3">
              <a:lum bright="100000"/>
              <a:extLst>
                <a:ext uri="{28A0092B-C50C-407E-A947-70E740481C1C}">
                  <a14:useLocalDpi xmlns:a14="http://schemas.microsoft.com/office/drawing/2010/main" val="0"/>
                </a:ext>
              </a:extLst>
            </a:blip>
            <a:srcRect/>
            <a:stretch>
              <a:fillRect/>
            </a:stretch>
          </p:blipFill>
          <p:spPr bwMode="auto">
            <a:xfrm>
              <a:off x="9783978" y="4132584"/>
              <a:ext cx="704843" cy="6044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 name="Picture 114"/>
            <p:cNvPicPr>
              <a:picLocks noChangeAspect="1"/>
            </p:cNvPicPr>
            <p:nvPr/>
          </p:nvPicPr>
          <p:blipFill rotWithShape="1">
            <a:blip r:embed="rId4"/>
            <a:srcRect b="39676"/>
            <a:stretch/>
          </p:blipFill>
          <p:spPr>
            <a:xfrm>
              <a:off x="9875779" y="4617181"/>
              <a:ext cx="1926460" cy="2080029"/>
            </a:xfrm>
            <a:prstGeom prst="rect">
              <a:avLst/>
            </a:prstGeom>
          </p:spPr>
        </p:pic>
        <p:grpSp>
          <p:nvGrpSpPr>
            <p:cNvPr id="32" name="CODE 3"/>
            <p:cNvGrpSpPr/>
            <p:nvPr/>
          </p:nvGrpSpPr>
          <p:grpSpPr>
            <a:xfrm>
              <a:off x="9887704" y="2150350"/>
              <a:ext cx="631294" cy="657991"/>
              <a:chOff x="2328300" y="3506767"/>
              <a:chExt cx="551703" cy="575034"/>
            </a:xfrm>
          </p:grpSpPr>
          <p:sp>
            <p:nvSpPr>
              <p:cNvPr id="33" name="AutoShape 3"/>
              <p:cNvSpPr>
                <a:spLocks noChangeAspect="1" noChangeArrowheads="1" noTextEdit="1"/>
              </p:cNvSpPr>
              <p:nvPr/>
            </p:nvSpPr>
            <p:spPr bwMode="auto">
              <a:xfrm>
                <a:off x="2330370" y="3507272"/>
                <a:ext cx="543013" cy="555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32384"/>
                <a:endParaRPr lang="en-US" sz="1836">
                  <a:solidFill>
                    <a:srgbClr val="FFFFFF"/>
                  </a:solidFill>
                  <a:latin typeface="Segoe UI"/>
                </a:endParaRPr>
              </a:p>
            </p:txBody>
          </p:sp>
          <p:grpSp>
            <p:nvGrpSpPr>
              <p:cNvPr id="34" name="Group 19"/>
              <p:cNvGrpSpPr/>
              <p:nvPr/>
            </p:nvGrpSpPr>
            <p:grpSpPr>
              <a:xfrm>
                <a:off x="2328300" y="3506767"/>
                <a:ext cx="551703" cy="575034"/>
                <a:chOff x="3937001" y="4448175"/>
                <a:chExt cx="638175" cy="665163"/>
              </a:xfrm>
            </p:grpSpPr>
            <p:grpSp>
              <p:nvGrpSpPr>
                <p:cNvPr id="35" name="Group 10"/>
                <p:cNvGrpSpPr>
                  <a:grpSpLocks noChangeAspect="1"/>
                </p:cNvGrpSpPr>
                <p:nvPr/>
              </p:nvGrpSpPr>
              <p:grpSpPr bwMode="auto">
                <a:xfrm>
                  <a:off x="3937001" y="4448175"/>
                  <a:ext cx="638175" cy="665163"/>
                  <a:chOff x="2480" y="2802"/>
                  <a:chExt cx="402" cy="419"/>
                </a:xfrm>
              </p:grpSpPr>
              <p:sp>
                <p:nvSpPr>
                  <p:cNvPr id="39" name="AutoShape 9"/>
                  <p:cNvSpPr>
                    <a:spLocks noChangeAspect="1" noChangeArrowheads="1" noTextEdit="1"/>
                  </p:cNvSpPr>
                  <p:nvPr/>
                </p:nvSpPr>
                <p:spPr bwMode="auto">
                  <a:xfrm>
                    <a:off x="2481" y="2802"/>
                    <a:ext cx="400" cy="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14" tIns="45706" rIns="91414" bIns="45706" numCol="1" anchor="t" anchorCtr="0" compatLnSpc="1">
                    <a:prstTxWarp prst="textNoShape">
                      <a:avLst/>
                    </a:prstTxWarp>
                  </a:bodyPr>
                  <a:lstStyle/>
                  <a:p>
                    <a:pPr defTabSz="932384"/>
                    <a:endParaRPr lang="en-US" sz="1836">
                      <a:solidFill>
                        <a:srgbClr val="FFFFFF"/>
                      </a:solidFill>
                      <a:latin typeface="Segoe UI"/>
                    </a:endParaRPr>
                  </a:p>
                </p:txBody>
              </p:sp>
              <p:sp>
                <p:nvSpPr>
                  <p:cNvPr id="40" name="Freeform 11"/>
                  <p:cNvSpPr>
                    <a:spLocks/>
                  </p:cNvSpPr>
                  <p:nvPr/>
                </p:nvSpPr>
                <p:spPr bwMode="auto">
                  <a:xfrm>
                    <a:off x="2480" y="2802"/>
                    <a:ext cx="402" cy="418"/>
                  </a:xfrm>
                  <a:custGeom>
                    <a:avLst/>
                    <a:gdLst>
                      <a:gd name="T0" fmla="*/ 67 w 644"/>
                      <a:gd name="T1" fmla="*/ 0 h 671"/>
                      <a:gd name="T2" fmla="*/ 0 w 644"/>
                      <a:gd name="T3" fmla="*/ 68 h 671"/>
                      <a:gd name="T4" fmla="*/ 0 w 644"/>
                      <a:gd name="T5" fmla="*/ 603 h 671"/>
                      <a:gd name="T6" fmla="*/ 67 w 644"/>
                      <a:gd name="T7" fmla="*/ 671 h 671"/>
                      <a:gd name="T8" fmla="*/ 576 w 644"/>
                      <a:gd name="T9" fmla="*/ 671 h 671"/>
                      <a:gd name="T10" fmla="*/ 644 w 644"/>
                      <a:gd name="T11" fmla="*/ 603 h 671"/>
                      <a:gd name="T12" fmla="*/ 644 w 644"/>
                      <a:gd name="T13" fmla="*/ 193 h 671"/>
                      <a:gd name="T14" fmla="*/ 644 w 644"/>
                      <a:gd name="T15" fmla="*/ 127 h 671"/>
                      <a:gd name="T16" fmla="*/ 515 w 644"/>
                      <a:gd name="T17" fmla="*/ 0 h 671"/>
                      <a:gd name="T18" fmla="*/ 445 w 644"/>
                      <a:gd name="T19" fmla="*/ 0 h 671"/>
                      <a:gd name="T20" fmla="*/ 67 w 644"/>
                      <a:gd name="T21" fmla="*/ 0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4" h="671">
                        <a:moveTo>
                          <a:pt x="67" y="0"/>
                        </a:moveTo>
                        <a:cubicBezTo>
                          <a:pt x="30" y="0"/>
                          <a:pt x="0" y="30"/>
                          <a:pt x="0" y="68"/>
                        </a:cubicBezTo>
                        <a:cubicBezTo>
                          <a:pt x="0" y="603"/>
                          <a:pt x="0" y="603"/>
                          <a:pt x="0" y="603"/>
                        </a:cubicBezTo>
                        <a:cubicBezTo>
                          <a:pt x="0" y="641"/>
                          <a:pt x="30" y="671"/>
                          <a:pt x="67" y="671"/>
                        </a:cubicBezTo>
                        <a:cubicBezTo>
                          <a:pt x="576" y="671"/>
                          <a:pt x="576" y="671"/>
                          <a:pt x="576" y="671"/>
                        </a:cubicBezTo>
                        <a:cubicBezTo>
                          <a:pt x="613" y="671"/>
                          <a:pt x="644" y="641"/>
                          <a:pt x="644" y="603"/>
                        </a:cubicBezTo>
                        <a:cubicBezTo>
                          <a:pt x="644" y="193"/>
                          <a:pt x="644" y="193"/>
                          <a:pt x="644" y="193"/>
                        </a:cubicBezTo>
                        <a:cubicBezTo>
                          <a:pt x="644" y="156"/>
                          <a:pt x="644" y="127"/>
                          <a:pt x="644" y="127"/>
                        </a:cubicBezTo>
                        <a:cubicBezTo>
                          <a:pt x="515" y="0"/>
                          <a:pt x="515" y="0"/>
                          <a:pt x="515" y="0"/>
                        </a:cubicBezTo>
                        <a:cubicBezTo>
                          <a:pt x="515" y="0"/>
                          <a:pt x="482" y="0"/>
                          <a:pt x="445" y="0"/>
                        </a:cubicBezTo>
                        <a:lnTo>
                          <a:pt x="6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32384"/>
                    <a:endParaRPr lang="en-US" sz="1836">
                      <a:solidFill>
                        <a:srgbClr val="FFFFFF"/>
                      </a:solidFill>
                      <a:latin typeface="Segoe UI"/>
                    </a:endParaRPr>
                  </a:p>
                </p:txBody>
              </p:sp>
              <p:sp>
                <p:nvSpPr>
                  <p:cNvPr id="41" name="Freeform 12"/>
                  <p:cNvSpPr>
                    <a:spLocks/>
                  </p:cNvSpPr>
                  <p:nvPr/>
                </p:nvSpPr>
                <p:spPr bwMode="auto">
                  <a:xfrm>
                    <a:off x="2801" y="2802"/>
                    <a:ext cx="81" cy="79"/>
                  </a:xfrm>
                  <a:custGeom>
                    <a:avLst/>
                    <a:gdLst>
                      <a:gd name="T0" fmla="*/ 81 w 81"/>
                      <a:gd name="T1" fmla="*/ 79 h 79"/>
                      <a:gd name="T2" fmla="*/ 0 w 81"/>
                      <a:gd name="T3" fmla="*/ 0 h 79"/>
                      <a:gd name="T4" fmla="*/ 0 w 81"/>
                      <a:gd name="T5" fmla="*/ 79 h 79"/>
                      <a:gd name="T6" fmla="*/ 81 w 81"/>
                      <a:gd name="T7" fmla="*/ 79 h 79"/>
                    </a:gdLst>
                    <a:ahLst/>
                    <a:cxnLst>
                      <a:cxn ang="0">
                        <a:pos x="T0" y="T1"/>
                      </a:cxn>
                      <a:cxn ang="0">
                        <a:pos x="T2" y="T3"/>
                      </a:cxn>
                      <a:cxn ang="0">
                        <a:pos x="T4" y="T5"/>
                      </a:cxn>
                      <a:cxn ang="0">
                        <a:pos x="T6" y="T7"/>
                      </a:cxn>
                    </a:cxnLst>
                    <a:rect l="0" t="0" r="r" b="b"/>
                    <a:pathLst>
                      <a:path w="81" h="79">
                        <a:moveTo>
                          <a:pt x="81" y="79"/>
                        </a:moveTo>
                        <a:lnTo>
                          <a:pt x="0" y="0"/>
                        </a:lnTo>
                        <a:lnTo>
                          <a:pt x="0" y="79"/>
                        </a:lnTo>
                        <a:lnTo>
                          <a:pt x="81" y="79"/>
                        </a:lnTo>
                        <a:close/>
                      </a:path>
                    </a:pathLst>
                  </a:custGeom>
                  <a:solidFill>
                    <a:srgbClr val="CCC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32384"/>
                    <a:endParaRPr lang="en-US" sz="1836">
                      <a:solidFill>
                        <a:srgbClr val="FFFFFF"/>
                      </a:solidFill>
                      <a:latin typeface="Segoe UI"/>
                    </a:endParaRPr>
                  </a:p>
                </p:txBody>
              </p:sp>
            </p:grpSp>
            <p:grpSp>
              <p:nvGrpSpPr>
                <p:cNvPr id="36" name="Group 21"/>
                <p:cNvGrpSpPr/>
                <p:nvPr/>
              </p:nvGrpSpPr>
              <p:grpSpPr>
                <a:xfrm>
                  <a:off x="4120302" y="4618868"/>
                  <a:ext cx="293550" cy="349134"/>
                  <a:chOff x="4662074" y="4335997"/>
                  <a:chExt cx="234105" cy="278433"/>
                </a:xfrm>
              </p:grpSpPr>
              <p:sp>
                <p:nvSpPr>
                  <p:cNvPr id="37" name="Freeform 6"/>
                  <p:cNvSpPr>
                    <a:spLocks/>
                  </p:cNvSpPr>
                  <p:nvPr/>
                </p:nvSpPr>
                <p:spPr bwMode="auto">
                  <a:xfrm>
                    <a:off x="4662074" y="4335997"/>
                    <a:ext cx="90040" cy="278433"/>
                  </a:xfrm>
                  <a:custGeom>
                    <a:avLst/>
                    <a:gdLst>
                      <a:gd name="T0" fmla="*/ 23 w 86"/>
                      <a:gd name="T1" fmla="*/ 56 h 265"/>
                      <a:gd name="T2" fmla="*/ 23 w 86"/>
                      <a:gd name="T3" fmla="*/ 90 h 265"/>
                      <a:gd name="T4" fmla="*/ 0 w 86"/>
                      <a:gd name="T5" fmla="*/ 119 h 265"/>
                      <a:gd name="T6" fmla="*/ 0 w 86"/>
                      <a:gd name="T7" fmla="*/ 146 h 265"/>
                      <a:gd name="T8" fmla="*/ 23 w 86"/>
                      <a:gd name="T9" fmla="*/ 174 h 265"/>
                      <a:gd name="T10" fmla="*/ 23 w 86"/>
                      <a:gd name="T11" fmla="*/ 210 h 265"/>
                      <a:gd name="T12" fmla="*/ 36 w 86"/>
                      <a:gd name="T13" fmla="*/ 251 h 265"/>
                      <a:gd name="T14" fmla="*/ 86 w 86"/>
                      <a:gd name="T15" fmla="*/ 265 h 265"/>
                      <a:gd name="T16" fmla="*/ 86 w 86"/>
                      <a:gd name="T17" fmla="*/ 237 h 265"/>
                      <a:gd name="T18" fmla="*/ 67 w 86"/>
                      <a:gd name="T19" fmla="*/ 231 h 265"/>
                      <a:gd name="T20" fmla="*/ 62 w 86"/>
                      <a:gd name="T21" fmla="*/ 210 h 265"/>
                      <a:gd name="T22" fmla="*/ 62 w 86"/>
                      <a:gd name="T23" fmla="*/ 179 h 265"/>
                      <a:gd name="T24" fmla="*/ 39 w 86"/>
                      <a:gd name="T25" fmla="*/ 133 h 265"/>
                      <a:gd name="T26" fmla="*/ 39 w 86"/>
                      <a:gd name="T27" fmla="*/ 132 h 265"/>
                      <a:gd name="T28" fmla="*/ 62 w 86"/>
                      <a:gd name="T29" fmla="*/ 87 h 265"/>
                      <a:gd name="T30" fmla="*/ 62 w 86"/>
                      <a:gd name="T31" fmla="*/ 55 h 265"/>
                      <a:gd name="T32" fmla="*/ 86 w 86"/>
                      <a:gd name="T33" fmla="*/ 28 h 265"/>
                      <a:gd name="T34" fmla="*/ 86 w 86"/>
                      <a:gd name="T35" fmla="*/ 0 h 265"/>
                      <a:gd name="T36" fmla="*/ 36 w 86"/>
                      <a:gd name="T37" fmla="*/ 14 h 265"/>
                      <a:gd name="T38" fmla="*/ 23 w 86"/>
                      <a:gd name="T39" fmla="*/ 56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265">
                        <a:moveTo>
                          <a:pt x="23" y="56"/>
                        </a:moveTo>
                        <a:lnTo>
                          <a:pt x="23" y="90"/>
                        </a:lnTo>
                        <a:cubicBezTo>
                          <a:pt x="23" y="109"/>
                          <a:pt x="16" y="119"/>
                          <a:pt x="0" y="119"/>
                        </a:cubicBezTo>
                        <a:lnTo>
                          <a:pt x="0" y="146"/>
                        </a:lnTo>
                        <a:cubicBezTo>
                          <a:pt x="16" y="146"/>
                          <a:pt x="23" y="156"/>
                          <a:pt x="23" y="174"/>
                        </a:cubicBezTo>
                        <a:lnTo>
                          <a:pt x="23" y="210"/>
                        </a:lnTo>
                        <a:cubicBezTo>
                          <a:pt x="23" y="229"/>
                          <a:pt x="27" y="243"/>
                          <a:pt x="36" y="251"/>
                        </a:cubicBezTo>
                        <a:cubicBezTo>
                          <a:pt x="45" y="260"/>
                          <a:pt x="62" y="265"/>
                          <a:pt x="86" y="265"/>
                        </a:cubicBezTo>
                        <a:lnTo>
                          <a:pt x="86" y="237"/>
                        </a:lnTo>
                        <a:cubicBezTo>
                          <a:pt x="77" y="237"/>
                          <a:pt x="71" y="235"/>
                          <a:pt x="67" y="231"/>
                        </a:cubicBezTo>
                        <a:cubicBezTo>
                          <a:pt x="64" y="227"/>
                          <a:pt x="62" y="220"/>
                          <a:pt x="62" y="210"/>
                        </a:cubicBezTo>
                        <a:lnTo>
                          <a:pt x="62" y="179"/>
                        </a:lnTo>
                        <a:cubicBezTo>
                          <a:pt x="62" y="154"/>
                          <a:pt x="54" y="139"/>
                          <a:pt x="39" y="133"/>
                        </a:cubicBezTo>
                        <a:lnTo>
                          <a:pt x="39" y="132"/>
                        </a:lnTo>
                        <a:cubicBezTo>
                          <a:pt x="54" y="126"/>
                          <a:pt x="62" y="111"/>
                          <a:pt x="62" y="87"/>
                        </a:cubicBezTo>
                        <a:lnTo>
                          <a:pt x="62" y="55"/>
                        </a:lnTo>
                        <a:cubicBezTo>
                          <a:pt x="62" y="37"/>
                          <a:pt x="70" y="28"/>
                          <a:pt x="86" y="28"/>
                        </a:cubicBezTo>
                        <a:lnTo>
                          <a:pt x="86" y="0"/>
                        </a:lnTo>
                        <a:cubicBezTo>
                          <a:pt x="62" y="0"/>
                          <a:pt x="46" y="5"/>
                          <a:pt x="36" y="14"/>
                        </a:cubicBezTo>
                        <a:cubicBezTo>
                          <a:pt x="28" y="23"/>
                          <a:pt x="23" y="37"/>
                          <a:pt x="23" y="56"/>
                        </a:cubicBezTo>
                        <a:close/>
                      </a:path>
                    </a:pathLst>
                  </a:custGeom>
                  <a:solidFill>
                    <a:schemeClr val="accent2"/>
                  </a:solidFill>
                  <a:ln w="0">
                    <a:noFill/>
                    <a:prstDash val="solid"/>
                    <a:round/>
                    <a:headEnd/>
                    <a:tailEnd/>
                  </a:ln>
                </p:spPr>
                <p:txBody>
                  <a:bodyPr vert="horz" wrap="square" lIns="91414" tIns="45706" rIns="91414" bIns="45706" numCol="1" anchor="t" anchorCtr="0" compatLnSpc="1">
                    <a:prstTxWarp prst="textNoShape">
                      <a:avLst/>
                    </a:prstTxWarp>
                  </a:bodyPr>
                  <a:lstStyle/>
                  <a:p>
                    <a:pPr defTabSz="932384"/>
                    <a:endParaRPr lang="en-US" sz="1836">
                      <a:solidFill>
                        <a:srgbClr val="FFFFFF"/>
                      </a:solidFill>
                      <a:latin typeface="Segoe UI"/>
                    </a:endParaRPr>
                  </a:p>
                </p:txBody>
              </p:sp>
              <p:sp>
                <p:nvSpPr>
                  <p:cNvPr id="38" name="Freeform 7"/>
                  <p:cNvSpPr>
                    <a:spLocks/>
                  </p:cNvSpPr>
                  <p:nvPr/>
                </p:nvSpPr>
                <p:spPr bwMode="auto">
                  <a:xfrm>
                    <a:off x="4806139" y="4335997"/>
                    <a:ext cx="90040" cy="278433"/>
                  </a:xfrm>
                  <a:custGeom>
                    <a:avLst/>
                    <a:gdLst>
                      <a:gd name="T0" fmla="*/ 62 w 85"/>
                      <a:gd name="T1" fmla="*/ 90 h 265"/>
                      <a:gd name="T2" fmla="*/ 62 w 85"/>
                      <a:gd name="T3" fmla="*/ 56 h 265"/>
                      <a:gd name="T4" fmla="*/ 50 w 85"/>
                      <a:gd name="T5" fmla="*/ 15 h 265"/>
                      <a:gd name="T6" fmla="*/ 0 w 85"/>
                      <a:gd name="T7" fmla="*/ 0 h 265"/>
                      <a:gd name="T8" fmla="*/ 0 w 85"/>
                      <a:gd name="T9" fmla="*/ 28 h 265"/>
                      <a:gd name="T10" fmla="*/ 24 w 85"/>
                      <a:gd name="T11" fmla="*/ 55 h 265"/>
                      <a:gd name="T12" fmla="*/ 24 w 85"/>
                      <a:gd name="T13" fmla="*/ 85 h 265"/>
                      <a:gd name="T14" fmla="*/ 47 w 85"/>
                      <a:gd name="T15" fmla="*/ 132 h 265"/>
                      <a:gd name="T16" fmla="*/ 47 w 85"/>
                      <a:gd name="T17" fmla="*/ 133 h 265"/>
                      <a:gd name="T18" fmla="*/ 24 w 85"/>
                      <a:gd name="T19" fmla="*/ 178 h 265"/>
                      <a:gd name="T20" fmla="*/ 24 w 85"/>
                      <a:gd name="T21" fmla="*/ 210 h 265"/>
                      <a:gd name="T22" fmla="*/ 19 w 85"/>
                      <a:gd name="T23" fmla="*/ 231 h 265"/>
                      <a:gd name="T24" fmla="*/ 0 w 85"/>
                      <a:gd name="T25" fmla="*/ 237 h 265"/>
                      <a:gd name="T26" fmla="*/ 0 w 85"/>
                      <a:gd name="T27" fmla="*/ 265 h 265"/>
                      <a:gd name="T28" fmla="*/ 50 w 85"/>
                      <a:gd name="T29" fmla="*/ 251 h 265"/>
                      <a:gd name="T30" fmla="*/ 62 w 85"/>
                      <a:gd name="T31" fmla="*/ 209 h 265"/>
                      <a:gd name="T32" fmla="*/ 62 w 85"/>
                      <a:gd name="T33" fmla="*/ 174 h 265"/>
                      <a:gd name="T34" fmla="*/ 85 w 85"/>
                      <a:gd name="T35" fmla="*/ 146 h 265"/>
                      <a:gd name="T36" fmla="*/ 85 w 85"/>
                      <a:gd name="T37" fmla="*/ 119 h 265"/>
                      <a:gd name="T38" fmla="*/ 62 w 85"/>
                      <a:gd name="T39" fmla="*/ 9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5" h="265">
                        <a:moveTo>
                          <a:pt x="62" y="90"/>
                        </a:moveTo>
                        <a:lnTo>
                          <a:pt x="62" y="56"/>
                        </a:lnTo>
                        <a:cubicBezTo>
                          <a:pt x="62" y="37"/>
                          <a:pt x="58" y="23"/>
                          <a:pt x="50" y="15"/>
                        </a:cubicBezTo>
                        <a:cubicBezTo>
                          <a:pt x="40" y="5"/>
                          <a:pt x="23" y="0"/>
                          <a:pt x="0" y="0"/>
                        </a:cubicBezTo>
                        <a:lnTo>
                          <a:pt x="0" y="28"/>
                        </a:lnTo>
                        <a:cubicBezTo>
                          <a:pt x="16" y="28"/>
                          <a:pt x="24" y="37"/>
                          <a:pt x="24" y="55"/>
                        </a:cubicBezTo>
                        <a:lnTo>
                          <a:pt x="24" y="85"/>
                        </a:lnTo>
                        <a:cubicBezTo>
                          <a:pt x="24" y="110"/>
                          <a:pt x="32" y="126"/>
                          <a:pt x="47" y="132"/>
                        </a:cubicBezTo>
                        <a:lnTo>
                          <a:pt x="47" y="133"/>
                        </a:lnTo>
                        <a:cubicBezTo>
                          <a:pt x="32" y="139"/>
                          <a:pt x="24" y="154"/>
                          <a:pt x="24" y="178"/>
                        </a:cubicBezTo>
                        <a:lnTo>
                          <a:pt x="24" y="210"/>
                        </a:lnTo>
                        <a:cubicBezTo>
                          <a:pt x="24" y="219"/>
                          <a:pt x="22" y="226"/>
                          <a:pt x="19" y="231"/>
                        </a:cubicBezTo>
                        <a:cubicBezTo>
                          <a:pt x="15" y="235"/>
                          <a:pt x="9" y="237"/>
                          <a:pt x="0" y="237"/>
                        </a:cubicBezTo>
                        <a:lnTo>
                          <a:pt x="0" y="265"/>
                        </a:lnTo>
                        <a:cubicBezTo>
                          <a:pt x="24" y="265"/>
                          <a:pt x="41" y="260"/>
                          <a:pt x="50" y="251"/>
                        </a:cubicBezTo>
                        <a:cubicBezTo>
                          <a:pt x="58" y="242"/>
                          <a:pt x="62" y="229"/>
                          <a:pt x="62" y="209"/>
                        </a:cubicBezTo>
                        <a:lnTo>
                          <a:pt x="62" y="174"/>
                        </a:lnTo>
                        <a:cubicBezTo>
                          <a:pt x="62" y="156"/>
                          <a:pt x="70" y="146"/>
                          <a:pt x="85" y="146"/>
                        </a:cubicBezTo>
                        <a:lnTo>
                          <a:pt x="85" y="119"/>
                        </a:lnTo>
                        <a:cubicBezTo>
                          <a:pt x="70" y="119"/>
                          <a:pt x="62" y="109"/>
                          <a:pt x="62" y="90"/>
                        </a:cubicBezTo>
                        <a:close/>
                      </a:path>
                    </a:pathLst>
                  </a:custGeom>
                  <a:solidFill>
                    <a:schemeClr val="accent2"/>
                  </a:solidFill>
                  <a:ln w="0">
                    <a:noFill/>
                    <a:prstDash val="solid"/>
                    <a:round/>
                    <a:headEnd/>
                    <a:tailEnd/>
                  </a:ln>
                </p:spPr>
                <p:txBody>
                  <a:bodyPr vert="horz" wrap="square" lIns="91414" tIns="45706" rIns="91414" bIns="45706" numCol="1" anchor="t" anchorCtr="0" compatLnSpc="1">
                    <a:prstTxWarp prst="textNoShape">
                      <a:avLst/>
                    </a:prstTxWarp>
                  </a:bodyPr>
                  <a:lstStyle/>
                  <a:p>
                    <a:pPr defTabSz="932384"/>
                    <a:endParaRPr lang="en-US" sz="1836">
                      <a:solidFill>
                        <a:srgbClr val="FFFFFF"/>
                      </a:solidFill>
                      <a:latin typeface="Segoe UI"/>
                    </a:endParaRPr>
                  </a:p>
                </p:txBody>
              </p:sp>
            </p:grpSp>
          </p:grpSp>
        </p:grpSp>
      </p:grpSp>
    </p:spTree>
    <p:extLst>
      <p:ext uri="{BB962C8B-B14F-4D97-AF65-F5344CB8AC3E}">
        <p14:creationId xmlns:p14="http://schemas.microsoft.com/office/powerpoint/2010/main" val="16476599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nodeType="with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1000"/>
                                        <p:tgtEl>
                                          <p:spTgt spid="43"/>
                                        </p:tgtEl>
                                      </p:cBhvr>
                                    </p:animEffect>
                                    <p:anim calcmode="lin" valueType="num">
                                      <p:cBhvr>
                                        <p:cTn id="8" dur="1000" fill="hold"/>
                                        <p:tgtEl>
                                          <p:spTgt spid="43"/>
                                        </p:tgtEl>
                                        <p:attrNameLst>
                                          <p:attrName>ppt_w</p:attrName>
                                        </p:attrNameLst>
                                      </p:cBhvr>
                                      <p:tavLst>
                                        <p:tav tm="0" fmla="#ppt_w*sin(2.5*pi*$)">
                                          <p:val>
                                            <p:fltVal val="0"/>
                                          </p:val>
                                        </p:tav>
                                        <p:tav tm="100000">
                                          <p:val>
                                            <p:fltVal val="1"/>
                                          </p:val>
                                        </p:tav>
                                      </p:tavLst>
                                    </p:anim>
                                    <p:anim calcmode="lin" valueType="num">
                                      <p:cBhvr>
                                        <p:cTn id="9" dur="1000" fill="hold"/>
                                        <p:tgtEl>
                                          <p:spTgt spid="43"/>
                                        </p:tgtEl>
                                        <p:attrNameLst>
                                          <p:attrName>ppt_h</p:attrName>
                                        </p:attrNameLst>
                                      </p:cBhvr>
                                      <p:tavLst>
                                        <p:tav tm="0">
                                          <p:val>
                                            <p:strVal val="#ppt_h"/>
                                          </p:val>
                                        </p:tav>
                                        <p:tav tm="100000">
                                          <p:val>
                                            <p:strVal val="#ppt_h"/>
                                          </p:val>
                                        </p:tav>
                                      </p:tavLst>
                                    </p:anim>
                                  </p:childTnLst>
                                </p:cTn>
                              </p:par>
                              <p:par>
                                <p:cTn id="10" presetID="22" presetClass="entr" presetSubtype="4"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down)">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MSVID_White_16x9_2012-08-18">
  <a:themeElements>
    <a:clrScheme name="Server and Cloud">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Content Slides - Light">
  <a:themeElements>
    <a:clrScheme name="VS Studio 11_Light">
      <a:dk1>
        <a:srgbClr val="000000"/>
      </a:dk1>
      <a:lt1>
        <a:srgbClr val="FFFFFF"/>
      </a:lt1>
      <a:dk2>
        <a:srgbClr val="68217A"/>
      </a:dk2>
      <a:lt2>
        <a:srgbClr val="505050"/>
      </a:lt2>
      <a:accent1>
        <a:srgbClr val="68217A"/>
      </a:accent1>
      <a:accent2>
        <a:srgbClr val="00188F"/>
      </a:accent2>
      <a:accent3>
        <a:srgbClr val="BAD80A"/>
      </a:accent3>
      <a:accent4>
        <a:srgbClr val="00BCF2"/>
      </a:accent4>
      <a:accent5>
        <a:srgbClr val="FF8C00"/>
      </a:accent5>
      <a:accent6>
        <a:srgbClr val="009E49"/>
      </a:accent6>
      <a:hlink>
        <a:srgbClr val="00BCF2"/>
      </a:hlink>
      <a:folHlink>
        <a:srgbClr val="0072C6"/>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lnSpc>
            <a:spcPct val="90000"/>
          </a:lnSpc>
          <a:spcBef>
            <a:spcPct val="0"/>
          </a:spcBef>
          <a:spcAft>
            <a:spcPct val="0"/>
          </a:spcAft>
          <a:defRPr sz="2000" spc="-5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nSpc>
            <a:spcPct val="90000"/>
          </a:lnSpc>
          <a:defRPr sz="2400" spc="-70" dirty="0" smtClean="0">
            <a:gradFill>
              <a:gsLst>
                <a:gs pos="2917">
                  <a:schemeClr val="tx1"/>
                </a:gs>
                <a:gs pos="30000">
                  <a:schemeClr val="tx1"/>
                </a:gs>
              </a:gsLst>
              <a:lin ang="5400000" scaled="0"/>
            </a:gradFill>
          </a:defRPr>
        </a:defPPr>
      </a:lstStyle>
    </a:tx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8CC0CEF691B24F459EBD8C71CBDA3113" ma:contentTypeVersion="3" ma:contentTypeDescription="Create a new document." ma:contentTypeScope="" ma:versionID="1cdef1bf05080703decc2232228c543a">
  <xsd:schema xmlns:xsd="http://www.w3.org/2001/XMLSchema" xmlns:xs="http://www.w3.org/2001/XMLSchema" xmlns:p="http://schemas.microsoft.com/office/2006/metadata/properties" xmlns:ns2="c7d759ad-c71d-4e7a-8896-957c2805ad24" targetNamespace="http://schemas.microsoft.com/office/2006/metadata/properties" ma:root="true" ma:fieldsID="683b53e8ffc361d51a9c97e35893d093" ns2:_="">
    <xsd:import namespace="c7d759ad-c71d-4e7a-8896-957c2805ad24"/>
    <xsd:element name="properties">
      <xsd:complexType>
        <xsd:sequence>
          <xsd:element name="documentManagement">
            <xsd:complexType>
              <xsd:all>
                <xsd:element ref="ns2:SharedWithUsers" minOccurs="0"/>
                <xsd:element ref="ns2:SharingHintHash"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d759ad-c71d-4e7a-8896-957c2805ad24"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9" nillable="true" ma:displayName="Sharing Hint Hash" ma:internalName="SharingHintHash" ma:readOnly="true">
      <xsd:simpleType>
        <xsd:restriction base="dms:Text"/>
      </xsd:simpleType>
    </xsd:element>
    <xsd:element name="SharedWithDetails" ma:index="10"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c7d759ad-c71d-4e7a-8896-957c2805ad24"/>
    <ds:schemaRef ds:uri="http://www.w3.org/XML/1998/namespace"/>
    <ds:schemaRef ds:uri="http://purl.org/dc/dcmitype/"/>
  </ds:schemaRefs>
</ds:datastoreItem>
</file>

<file path=customXml/itemProps3.xml><?xml version="1.0" encoding="utf-8"?>
<ds:datastoreItem xmlns:ds="http://schemas.openxmlformats.org/officeDocument/2006/customXml" ds:itemID="{A4A31FBF-F57E-4ACE-A279-6F24F5DADA3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7d759ad-c71d-4e7a-8896-957c2805ad2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One_Marketing_Template_Purple_16x9</Template>
  <TotalTime>11143</TotalTime>
  <Words>1309</Words>
  <Application>Microsoft Office PowerPoint</Application>
  <PresentationFormat>Personalizado</PresentationFormat>
  <Paragraphs>94</Paragraphs>
  <Slides>9</Slides>
  <Notes>9</Notes>
  <HiddenSlides>0</HiddenSlides>
  <MMClips>0</MMClips>
  <ScaleCrop>false</ScaleCrop>
  <HeadingPairs>
    <vt:vector size="6" baseType="variant">
      <vt:variant>
        <vt:lpstr>Fuentes usadas</vt:lpstr>
      </vt:variant>
      <vt:variant>
        <vt:i4>6</vt:i4>
      </vt:variant>
      <vt:variant>
        <vt:lpstr>Tema</vt:lpstr>
      </vt:variant>
      <vt:variant>
        <vt:i4>3</vt:i4>
      </vt:variant>
      <vt:variant>
        <vt:lpstr>Títulos de diapositiva</vt:lpstr>
      </vt:variant>
      <vt:variant>
        <vt:i4>9</vt:i4>
      </vt:variant>
    </vt:vector>
  </HeadingPairs>
  <TitlesOfParts>
    <vt:vector size="18" baseType="lpstr">
      <vt:lpstr>MS PGothic</vt:lpstr>
      <vt:lpstr>Arial</vt:lpstr>
      <vt:lpstr>Calibri</vt:lpstr>
      <vt:lpstr>Segoe UI</vt:lpstr>
      <vt:lpstr>Segoe UI Light</vt:lpstr>
      <vt:lpstr>Wingdings</vt:lpstr>
      <vt:lpstr>MSVID_White_16x9_2012-08-18</vt:lpstr>
      <vt:lpstr>1_Office Theme</vt:lpstr>
      <vt:lpstr>Content Slides - Light</vt:lpstr>
      <vt:lpstr>Universal Windows Platform (UWP)</vt:lpstr>
      <vt:lpstr>Requisitos</vt:lpstr>
      <vt:lpstr>¿Que vamos a ver?</vt:lpstr>
      <vt:lpstr>Git (https://git-scm.com/)</vt:lpstr>
      <vt:lpstr>¿Qué es una aplicación para UWP?</vt:lpstr>
      <vt:lpstr>¿Por qué una aplicación UWP?</vt:lpstr>
      <vt:lpstr>Un ejemplo …</vt:lpstr>
      <vt:lpstr>Preparación</vt:lpstr>
      <vt:lpstr>Manos a la obra !!</vt:lpstr>
    </vt:vector>
  </TitlesOfParts>
  <Manager>Ron Sasaki</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Microsoft + DevOps Story</dc:title>
  <dc:subject>One Marketing PowerPoint template</dc:subject>
  <dc:creator>Hannah Arusell</dc:creator>
  <cp:keywords>Marketing, Brand Guidelines, Branding, Visual Identity, grid, template</cp:keywords>
  <dc:description>Template: Aliciat_x000d_
Formatting:  _x000d_
Audience Type: Internal</dc:description>
  <cp:lastModifiedBy>Mariano Germán Villarreal Küber</cp:lastModifiedBy>
  <cp:revision>303</cp:revision>
  <cp:lastPrinted>2013-11-19T17:55:51Z</cp:lastPrinted>
  <dcterms:created xsi:type="dcterms:W3CDTF">2013-11-15T22:17:08Z</dcterms:created>
  <dcterms:modified xsi:type="dcterms:W3CDTF">2016-08-17T16:40:23Z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0x0101008CC0CEF691B24F459EBD8C71CBDA3113</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_dlc_DocIdItemGuid">
    <vt:lpwstr>4495f2bc-3079-438b-9d64-fbc54ff86f41</vt:lpwstr>
  </property>
</Properties>
</file>

<file path=docProps/thumbnail.jpeg>
</file>